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57" r:id="rId5"/>
    <p:sldId id="258" r:id="rId6"/>
    <p:sldId id="263" r:id="rId7"/>
    <p:sldId id="264" r:id="rId8"/>
    <p:sldId id="262"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1BB"/>
    <a:srgbClr val="94B9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DDB2CB-409C-B331-48C0-6D6DE6B2D26D}" v="1" dt="2025-08-21T19:45:52.8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endParaRPr lang="de-D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21.08.2025</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877683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Texto Vertical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21.08.2025</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746588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a:t>Clique para editar o título mestre</a:t>
            </a:r>
            <a:endParaRPr lang="de-DE"/>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21.08.2025</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130639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Conteúdo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10"/>
          </p:nvPr>
        </p:nvSpPr>
        <p:spPr/>
        <p:txBody>
          <a:bodyPr/>
          <a:lstStyle/>
          <a:p>
            <a:fld id="{F0E51C7C-CEA3-4CAA-BE4B-344879E7C377}" type="datetimeFigureOut">
              <a:rPr lang="de-DE" smtClean="0"/>
              <a:t>21.08.2025</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314005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endParaRPr lang="de-DE"/>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BR"/>
              <a:t>Clique para editar o texto mestre</a:t>
            </a:r>
          </a:p>
        </p:txBody>
      </p:sp>
      <p:sp>
        <p:nvSpPr>
          <p:cNvPr id="4" name="Espaço Reservado para Data 3"/>
          <p:cNvSpPr>
            <a:spLocks noGrp="1"/>
          </p:cNvSpPr>
          <p:nvPr>
            <p:ph type="dt" sz="half" idx="10"/>
          </p:nvPr>
        </p:nvSpPr>
        <p:spPr/>
        <p:txBody>
          <a:bodyPr/>
          <a:lstStyle/>
          <a:p>
            <a:fld id="{F0E51C7C-CEA3-4CAA-BE4B-344879E7C377}" type="datetimeFigureOut">
              <a:rPr lang="de-DE" smtClean="0"/>
              <a:t>21.08.2025</a:t>
            </a:fld>
            <a:endParaRPr lang="de-DE"/>
          </a:p>
        </p:txBody>
      </p:sp>
      <p:sp>
        <p:nvSpPr>
          <p:cNvPr id="5" name="Espaço Reservado para Rodapé 4"/>
          <p:cNvSpPr>
            <a:spLocks noGrp="1"/>
          </p:cNvSpPr>
          <p:nvPr>
            <p:ph type="ftr" sz="quarter" idx="11"/>
          </p:nvPr>
        </p:nvSpPr>
        <p:spPr/>
        <p:txBody>
          <a:bodyPr/>
          <a:lstStyle/>
          <a:p>
            <a:endParaRPr lang="de-DE"/>
          </a:p>
        </p:txBody>
      </p:sp>
      <p:sp>
        <p:nvSpPr>
          <p:cNvPr id="6" name="Espaço Reservado para Número de Slide 5"/>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3781375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Conteúdo 2"/>
          <p:cNvSpPr>
            <a:spLocks noGrp="1"/>
          </p:cNvSpPr>
          <p:nvPr>
            <p:ph sz="half" idx="1"/>
          </p:nvPr>
        </p:nvSpPr>
        <p:spPr>
          <a:xfrm>
            <a:off x="838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Conteúdo 3"/>
          <p:cNvSpPr>
            <a:spLocks noGrp="1"/>
          </p:cNvSpPr>
          <p:nvPr>
            <p:ph sz="half" idx="2"/>
          </p:nvPr>
        </p:nvSpPr>
        <p:spPr>
          <a:xfrm>
            <a:off x="6172200" y="1825625"/>
            <a:ext cx="5181600" cy="435133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5" name="Espaço Reservado para Data 4"/>
          <p:cNvSpPr>
            <a:spLocks noGrp="1"/>
          </p:cNvSpPr>
          <p:nvPr>
            <p:ph type="dt" sz="half" idx="10"/>
          </p:nvPr>
        </p:nvSpPr>
        <p:spPr/>
        <p:txBody>
          <a:bodyPr/>
          <a:lstStyle/>
          <a:p>
            <a:fld id="{F0E51C7C-CEA3-4CAA-BE4B-344879E7C377}" type="datetimeFigureOut">
              <a:rPr lang="de-DE" smtClean="0"/>
              <a:t>21.08.2025</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2124613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a:t>Clique para editar o título mestre</a:t>
            </a:r>
            <a:endParaRPr lang="de-DE"/>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7" name="Espaço Reservado para Data 6"/>
          <p:cNvSpPr>
            <a:spLocks noGrp="1"/>
          </p:cNvSpPr>
          <p:nvPr>
            <p:ph type="dt" sz="half" idx="10"/>
          </p:nvPr>
        </p:nvSpPr>
        <p:spPr/>
        <p:txBody>
          <a:bodyPr/>
          <a:lstStyle/>
          <a:p>
            <a:fld id="{F0E51C7C-CEA3-4CAA-BE4B-344879E7C377}" type="datetimeFigureOut">
              <a:rPr lang="de-DE" smtClean="0"/>
              <a:t>21.08.2025</a:t>
            </a:fld>
            <a:endParaRPr lang="de-DE"/>
          </a:p>
        </p:txBody>
      </p:sp>
      <p:sp>
        <p:nvSpPr>
          <p:cNvPr id="8" name="Espaço Reservado para Rodapé 7"/>
          <p:cNvSpPr>
            <a:spLocks noGrp="1"/>
          </p:cNvSpPr>
          <p:nvPr>
            <p:ph type="ftr" sz="quarter" idx="11"/>
          </p:nvPr>
        </p:nvSpPr>
        <p:spPr/>
        <p:txBody>
          <a:bodyPr/>
          <a:lstStyle/>
          <a:p>
            <a:endParaRPr lang="de-DE"/>
          </a:p>
        </p:txBody>
      </p:sp>
      <p:sp>
        <p:nvSpPr>
          <p:cNvPr id="9" name="Espaço Reservado para Número de Slide 8"/>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369442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endParaRPr lang="de-DE"/>
          </a:p>
        </p:txBody>
      </p:sp>
      <p:sp>
        <p:nvSpPr>
          <p:cNvPr id="3" name="Espaço Reservado para Data 2"/>
          <p:cNvSpPr>
            <a:spLocks noGrp="1"/>
          </p:cNvSpPr>
          <p:nvPr>
            <p:ph type="dt" sz="half" idx="10"/>
          </p:nvPr>
        </p:nvSpPr>
        <p:spPr/>
        <p:txBody>
          <a:bodyPr/>
          <a:lstStyle/>
          <a:p>
            <a:fld id="{F0E51C7C-CEA3-4CAA-BE4B-344879E7C377}" type="datetimeFigureOut">
              <a:rPr lang="de-DE" smtClean="0"/>
              <a:t>21.08.2025</a:t>
            </a:fld>
            <a:endParaRPr lang="de-DE"/>
          </a:p>
        </p:txBody>
      </p:sp>
      <p:sp>
        <p:nvSpPr>
          <p:cNvPr id="4" name="Espaço Reservado para Rodapé 3"/>
          <p:cNvSpPr>
            <a:spLocks noGrp="1"/>
          </p:cNvSpPr>
          <p:nvPr>
            <p:ph type="ftr" sz="quarter" idx="11"/>
          </p:nvPr>
        </p:nvSpPr>
        <p:spPr/>
        <p:txBody>
          <a:bodyPr/>
          <a:lstStyle/>
          <a:p>
            <a:endParaRPr lang="de-DE"/>
          </a:p>
        </p:txBody>
      </p:sp>
      <p:sp>
        <p:nvSpPr>
          <p:cNvPr id="5" name="Espaço Reservado para Número de Slide 4"/>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3108533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0E51C7C-CEA3-4CAA-BE4B-344879E7C377}" type="datetimeFigureOut">
              <a:rPr lang="de-DE" smtClean="0"/>
              <a:t>21.08.2025</a:t>
            </a:fld>
            <a:endParaRPr lang="de-DE"/>
          </a:p>
        </p:txBody>
      </p:sp>
      <p:sp>
        <p:nvSpPr>
          <p:cNvPr id="3" name="Espaço Reservado para Rodapé 2"/>
          <p:cNvSpPr>
            <a:spLocks noGrp="1"/>
          </p:cNvSpPr>
          <p:nvPr>
            <p:ph type="ftr" sz="quarter" idx="11"/>
          </p:nvPr>
        </p:nvSpPr>
        <p:spPr/>
        <p:txBody>
          <a:bodyPr/>
          <a:lstStyle/>
          <a:p>
            <a:endParaRPr lang="de-DE"/>
          </a:p>
        </p:txBody>
      </p:sp>
      <p:sp>
        <p:nvSpPr>
          <p:cNvPr id="4" name="Espaço Reservado para Número de Slide 3"/>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578281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de-DE"/>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F0E51C7C-CEA3-4CAA-BE4B-344879E7C377}" type="datetimeFigureOut">
              <a:rPr lang="de-DE" smtClean="0"/>
              <a:t>21.08.2025</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2217836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endParaRPr lang="de-DE"/>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Espaço Reservado para Data 4"/>
          <p:cNvSpPr>
            <a:spLocks noGrp="1"/>
          </p:cNvSpPr>
          <p:nvPr>
            <p:ph type="dt" sz="half" idx="10"/>
          </p:nvPr>
        </p:nvSpPr>
        <p:spPr/>
        <p:txBody>
          <a:bodyPr/>
          <a:lstStyle/>
          <a:p>
            <a:fld id="{F0E51C7C-CEA3-4CAA-BE4B-344879E7C377}" type="datetimeFigureOut">
              <a:rPr lang="de-DE" smtClean="0"/>
              <a:t>21.08.2025</a:t>
            </a:fld>
            <a:endParaRPr lang="de-DE"/>
          </a:p>
        </p:txBody>
      </p:sp>
      <p:sp>
        <p:nvSpPr>
          <p:cNvPr id="6" name="Espaço Reservado para Rodapé 5"/>
          <p:cNvSpPr>
            <a:spLocks noGrp="1"/>
          </p:cNvSpPr>
          <p:nvPr>
            <p:ph type="ftr" sz="quarter" idx="11"/>
          </p:nvPr>
        </p:nvSpPr>
        <p:spPr/>
        <p:txBody>
          <a:bodyPr/>
          <a:lstStyle/>
          <a:p>
            <a:endParaRPr lang="de-DE"/>
          </a:p>
        </p:txBody>
      </p:sp>
      <p:sp>
        <p:nvSpPr>
          <p:cNvPr id="7" name="Espaço Reservado para Número de Slide 6"/>
          <p:cNvSpPr>
            <a:spLocks noGrp="1"/>
          </p:cNvSpPr>
          <p:nvPr>
            <p:ph type="sldNum" sz="quarter" idx="12"/>
          </p:nvPr>
        </p:nvSpPr>
        <p:spPr/>
        <p:txBody>
          <a:bodyPr/>
          <a:lstStyle/>
          <a:p>
            <a:fld id="{754FE2FE-B55E-4328-8F5C-2CEB8781A47B}" type="slidenum">
              <a:rPr lang="de-DE" smtClean="0"/>
              <a:t>‹nº›</a:t>
            </a:fld>
            <a:endParaRPr lang="de-DE"/>
          </a:p>
        </p:txBody>
      </p:sp>
    </p:spTree>
    <p:extLst>
      <p:ext uri="{BB962C8B-B14F-4D97-AF65-F5344CB8AC3E}">
        <p14:creationId xmlns:p14="http://schemas.microsoft.com/office/powerpoint/2010/main" val="2245566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endParaRPr lang="de-DE"/>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de-DE"/>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0E51C7C-CEA3-4CAA-BE4B-344879E7C377}" type="datetimeFigureOut">
              <a:rPr lang="de-DE" smtClean="0"/>
              <a:t>21.08.2025</a:t>
            </a:fld>
            <a:endParaRPr lang="de-DE"/>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54FE2FE-B55E-4328-8F5C-2CEB8781A47B}" type="slidenum">
              <a:rPr lang="de-DE" smtClean="0"/>
              <a:t>‹nº›</a:t>
            </a:fld>
            <a:endParaRPr lang="de-DE"/>
          </a:p>
        </p:txBody>
      </p:sp>
    </p:spTree>
    <p:extLst>
      <p:ext uri="{BB962C8B-B14F-4D97-AF65-F5344CB8AC3E}">
        <p14:creationId xmlns:p14="http://schemas.microsoft.com/office/powerpoint/2010/main" val="2675746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pic>
        <p:nvPicPr>
          <p:cNvPr id="5" name="Imagem 4">
            <a:extLst>
              <a:ext uri="{FF2B5EF4-FFF2-40B4-BE49-F238E27FC236}">
                <a16:creationId xmlns:a16="http://schemas.microsoft.com/office/drawing/2014/main" id="{26347537-E76E-1C61-5B4E-DE056F6D43D8}"/>
              </a:ext>
            </a:extLst>
          </p:cNvPr>
          <p:cNvPicPr>
            <a:picLocks noChangeAspect="1"/>
          </p:cNvPicPr>
          <p:nvPr/>
        </p:nvPicPr>
        <p:blipFill>
          <a:blip r:embed="rId3"/>
          <a:stretch>
            <a:fillRect/>
          </a:stretch>
        </p:blipFill>
        <p:spPr>
          <a:xfrm>
            <a:off x="7811442" y="615872"/>
            <a:ext cx="3562350" cy="1177925"/>
          </a:xfrm>
          <a:prstGeom prst="rect">
            <a:avLst/>
          </a:prstGeom>
        </p:spPr>
      </p:pic>
      <p:sp>
        <p:nvSpPr>
          <p:cNvPr id="9" name="Título 1">
            <a:extLst>
              <a:ext uri="{FF2B5EF4-FFF2-40B4-BE49-F238E27FC236}">
                <a16:creationId xmlns:a16="http://schemas.microsoft.com/office/drawing/2014/main" id="{E891D200-8956-75BC-5894-0658BE942A32}"/>
              </a:ext>
            </a:extLst>
          </p:cNvPr>
          <p:cNvSpPr txBox="1">
            <a:spLocks/>
          </p:cNvSpPr>
          <p:nvPr/>
        </p:nvSpPr>
        <p:spPr>
          <a:xfrm>
            <a:off x="420042" y="5118283"/>
            <a:ext cx="4896996" cy="88660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3500" dirty="0">
                <a:solidFill>
                  <a:schemeClr val="bg1"/>
                </a:solidFill>
              </a:rPr>
              <a:t>PALESTRANTE</a:t>
            </a:r>
            <a:endParaRPr lang="pt-BR" sz="3500" dirty="0">
              <a:solidFill>
                <a:schemeClr val="bg1"/>
              </a:solidFill>
            </a:endParaRPr>
          </a:p>
        </p:txBody>
      </p:sp>
      <p:sp>
        <p:nvSpPr>
          <p:cNvPr id="3" name="Retângulo: Cantos Arredondados 2">
            <a:extLst>
              <a:ext uri="{FF2B5EF4-FFF2-40B4-BE49-F238E27FC236}">
                <a16:creationId xmlns:a16="http://schemas.microsoft.com/office/drawing/2014/main" id="{C1B60B14-A92B-2A1B-BA2F-81BC86650327}"/>
              </a:ext>
            </a:extLst>
          </p:cNvPr>
          <p:cNvSpPr/>
          <p:nvPr/>
        </p:nvSpPr>
        <p:spPr>
          <a:xfrm>
            <a:off x="-1363" y="2892761"/>
            <a:ext cx="8659090" cy="1898072"/>
          </a:xfrm>
          <a:prstGeom prst="roundRect">
            <a:avLst/>
          </a:prstGeom>
          <a:solidFill>
            <a:srgbClr val="FFD1B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 name="Título 1"/>
          <p:cNvSpPr>
            <a:spLocks noGrp="1"/>
          </p:cNvSpPr>
          <p:nvPr>
            <p:ph type="ctrTitle"/>
          </p:nvPr>
        </p:nvSpPr>
        <p:spPr>
          <a:xfrm>
            <a:off x="420042" y="3514228"/>
            <a:ext cx="6176781" cy="661441"/>
          </a:xfrm>
        </p:spPr>
        <p:txBody>
          <a:bodyPr>
            <a:noAutofit/>
          </a:bodyPr>
          <a:lstStyle/>
          <a:p>
            <a:pPr algn="l"/>
            <a:r>
              <a:rPr lang="de-DE" sz="5000" b="1">
                <a:solidFill>
                  <a:schemeClr val="bg1"/>
                </a:solidFill>
              </a:rPr>
              <a:t>Nome do </a:t>
            </a:r>
            <a:r>
              <a:rPr lang="de-DE" sz="5000" b="1" err="1">
                <a:solidFill>
                  <a:schemeClr val="bg1"/>
                </a:solidFill>
              </a:rPr>
              <a:t>palestrante</a:t>
            </a:r>
          </a:p>
        </p:txBody>
      </p:sp>
    </p:spTree>
    <p:extLst>
      <p:ext uri="{BB962C8B-B14F-4D97-AF65-F5344CB8AC3E}">
        <p14:creationId xmlns:p14="http://schemas.microsoft.com/office/powerpoint/2010/main" val="2210866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B9D59505-9B7C-F1BA-E58C-557F9FAB9275}"/>
              </a:ext>
            </a:extLst>
          </p:cNvPr>
          <p:cNvSpPr txBox="1">
            <a:spLocks/>
          </p:cNvSpPr>
          <p:nvPr/>
        </p:nvSpPr>
        <p:spPr>
          <a:xfrm>
            <a:off x="522851" y="119053"/>
            <a:ext cx="4482983" cy="15481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dirty="0" err="1">
                <a:solidFill>
                  <a:srgbClr val="94B997"/>
                </a:solidFill>
                <a:ea typeface="+mj-lt"/>
                <a:cs typeface="+mj-lt"/>
              </a:rPr>
              <a:t>Título</a:t>
            </a:r>
            <a:r>
              <a:rPr lang="de-DE" b="1" dirty="0">
                <a:solidFill>
                  <a:srgbClr val="94B997"/>
                </a:solidFill>
                <a:ea typeface="+mj-lt"/>
                <a:cs typeface="+mj-lt"/>
              </a:rPr>
              <a:t> </a:t>
            </a:r>
            <a:r>
              <a:rPr lang="de-DE" b="1" dirty="0" err="1">
                <a:solidFill>
                  <a:srgbClr val="94B997"/>
                </a:solidFill>
                <a:ea typeface="+mj-lt"/>
                <a:cs typeface="+mj-lt"/>
              </a:rPr>
              <a:t>aqui</a:t>
            </a:r>
          </a:p>
        </p:txBody>
      </p:sp>
      <p:pic>
        <p:nvPicPr>
          <p:cNvPr id="7" name="Imagem 6" descr="Ícone&#10;&#10;O conteúdo gerado por IA pode estar incorreto.">
            <a:extLst>
              <a:ext uri="{FF2B5EF4-FFF2-40B4-BE49-F238E27FC236}">
                <a16:creationId xmlns:a16="http://schemas.microsoft.com/office/drawing/2014/main" id="{CCCF166D-B1B5-61B2-FAA7-E07A1417021B}"/>
              </a:ext>
            </a:extLst>
          </p:cNvPr>
          <p:cNvPicPr>
            <a:picLocks noChangeAspect="1"/>
          </p:cNvPicPr>
          <p:nvPr/>
        </p:nvPicPr>
        <p:blipFill>
          <a:blip r:embed="rId2"/>
          <a:stretch>
            <a:fillRect/>
          </a:stretch>
        </p:blipFill>
        <p:spPr>
          <a:xfrm>
            <a:off x="11098238" y="429364"/>
            <a:ext cx="716815" cy="790422"/>
          </a:xfrm>
          <a:prstGeom prst="rect">
            <a:avLst/>
          </a:prstGeom>
        </p:spPr>
      </p:pic>
      <p:pic>
        <p:nvPicPr>
          <p:cNvPr id="9" name="Imagem 8">
            <a:extLst>
              <a:ext uri="{FF2B5EF4-FFF2-40B4-BE49-F238E27FC236}">
                <a16:creationId xmlns:a16="http://schemas.microsoft.com/office/drawing/2014/main" id="{B6939622-2999-8F3C-528D-4CA108AD5FC8}"/>
              </a:ext>
            </a:extLst>
          </p:cNvPr>
          <p:cNvPicPr>
            <a:picLocks noChangeAspect="1"/>
          </p:cNvPicPr>
          <p:nvPr/>
        </p:nvPicPr>
        <p:blipFill>
          <a:blip r:embed="rId3"/>
          <a:stretch>
            <a:fillRect/>
          </a:stretch>
        </p:blipFill>
        <p:spPr>
          <a:xfrm>
            <a:off x="9940111" y="4659614"/>
            <a:ext cx="3034788" cy="3502404"/>
          </a:xfrm>
          <a:prstGeom prst="rect">
            <a:avLst/>
          </a:prstGeom>
        </p:spPr>
      </p:pic>
      <p:sp>
        <p:nvSpPr>
          <p:cNvPr id="11" name="Título 1">
            <a:extLst>
              <a:ext uri="{FF2B5EF4-FFF2-40B4-BE49-F238E27FC236}">
                <a16:creationId xmlns:a16="http://schemas.microsoft.com/office/drawing/2014/main" id="{5EC00E5C-E0AC-2DB6-F560-C81BCC708C70}"/>
              </a:ext>
            </a:extLst>
          </p:cNvPr>
          <p:cNvSpPr txBox="1">
            <a:spLocks/>
          </p:cNvSpPr>
          <p:nvPr/>
        </p:nvSpPr>
        <p:spPr>
          <a:xfrm>
            <a:off x="600751" y="1671142"/>
            <a:ext cx="9196153" cy="33798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dirty="0">
                <a:solidFill>
                  <a:schemeClr val="bg2">
                    <a:lumMod val="49000"/>
                  </a:schemeClr>
                </a:solidFill>
                <a:latin typeface="Aptos Display"/>
                <a:ea typeface="Open Sans"/>
                <a:cs typeface="Open Sans"/>
              </a:rPr>
              <a:t>"</a:t>
            </a:r>
            <a:r>
              <a:rPr lang="de-DE" sz="1600" dirty="0" err="1">
                <a:solidFill>
                  <a:schemeClr val="bg2">
                    <a:lumMod val="49000"/>
                  </a:schemeClr>
                </a:solidFill>
                <a:latin typeface="Aptos Display"/>
                <a:ea typeface="Open Sans"/>
                <a:cs typeface="Open Sans"/>
              </a:rPr>
              <a:t>Lorem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ipsum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dolor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sit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amet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consectetur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adipiscing</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elit</a:t>
            </a:r>
            <a:r>
              <a:rPr lang="de-DE" sz="1600" dirty="0">
                <a:solidFill>
                  <a:schemeClr val="bg2">
                    <a:lumMod val="49000"/>
                  </a:schemeClr>
                </a:solidFill>
                <a:latin typeface="Aptos Display"/>
                <a:ea typeface="Open Sans"/>
                <a:cs typeface="Open Sans"/>
              </a:rPr>
              <a:t>, sed do </a:t>
            </a:r>
            <a:r>
              <a:rPr lang="de-DE" sz="1600" dirty="0" err="1">
                <a:solidFill>
                  <a:schemeClr val="bg2">
                    <a:lumMod val="49000"/>
                  </a:schemeClr>
                </a:solidFill>
                <a:latin typeface="Aptos Display"/>
                <a:ea typeface="Open Sans"/>
                <a:cs typeface="Open Sans"/>
              </a:rPr>
              <a:t>eiusmod</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tempor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incididunt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ut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labore</a:t>
            </a:r>
            <a:r>
              <a:rPr lang="de-DE" sz="1600" dirty="0">
                <a:solidFill>
                  <a:schemeClr val="bg2">
                    <a:lumMod val="49000"/>
                  </a:schemeClr>
                </a:solidFill>
                <a:latin typeface="Aptos Display"/>
                <a:ea typeface="Open Sans"/>
                <a:cs typeface="Open Sans"/>
              </a:rPr>
              <a:t> et </a:t>
            </a:r>
            <a:r>
              <a:rPr lang="de-DE" sz="1600" dirty="0" err="1">
                <a:solidFill>
                  <a:schemeClr val="bg2">
                    <a:lumMod val="49000"/>
                  </a:schemeClr>
                </a:solidFill>
                <a:latin typeface="Aptos Display"/>
                <a:ea typeface="Open Sans"/>
                <a:cs typeface="Open Sans"/>
              </a:rPr>
              <a:t>dolore</a:t>
            </a:r>
            <a:r>
              <a:rPr lang="de-DE" sz="1600" dirty="0">
                <a:solidFill>
                  <a:schemeClr val="bg2">
                    <a:lumMod val="49000"/>
                  </a:schemeClr>
                </a:solidFill>
                <a:latin typeface="Aptos Display"/>
                <a:ea typeface="Open Sans"/>
                <a:cs typeface="Open Sans"/>
              </a:rPr>
              <a:t> magna </a:t>
            </a:r>
            <a:r>
              <a:rPr lang="de-DE" sz="1600" dirty="0" err="1">
                <a:solidFill>
                  <a:schemeClr val="bg2">
                    <a:lumMod val="49000"/>
                  </a:schemeClr>
                </a:solidFill>
                <a:latin typeface="Aptos Display"/>
                <a:ea typeface="Open Sans"/>
                <a:cs typeface="Open Sans"/>
              </a:rPr>
              <a:t>aliqua</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Ut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enim</a:t>
            </a:r>
            <a:r>
              <a:rPr lang="de-DE" sz="1600" dirty="0">
                <a:solidFill>
                  <a:schemeClr val="bg2">
                    <a:lumMod val="49000"/>
                  </a:schemeClr>
                </a:solidFill>
                <a:latin typeface="Aptos Display"/>
                <a:ea typeface="Open Sans"/>
                <a:cs typeface="Open Sans"/>
              </a:rPr>
              <a:t> ad minim </a:t>
            </a:r>
            <a:r>
              <a:rPr lang="de-DE" sz="1600" dirty="0" err="1">
                <a:solidFill>
                  <a:schemeClr val="bg2">
                    <a:lumMod val="49000"/>
                  </a:schemeClr>
                </a:solidFill>
                <a:latin typeface="Aptos Display"/>
                <a:ea typeface="Open Sans"/>
                <a:cs typeface="Open Sans"/>
              </a:rPr>
              <a:t>veniam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quis</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nostrud</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exercitation</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ullamco</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laboris</a:t>
            </a:r>
            <a:r>
              <a:rPr lang="de-DE" sz="1600" dirty="0">
                <a:solidFill>
                  <a:schemeClr val="bg2">
                    <a:lumMod val="49000"/>
                  </a:schemeClr>
                </a:solidFill>
                <a:latin typeface="Aptos Display"/>
                <a:ea typeface="Open Sans"/>
                <a:cs typeface="Open Sans"/>
              </a:rPr>
              <a:t> nisi </a:t>
            </a:r>
            <a:r>
              <a:rPr lang="de-DE" sz="1600" dirty="0" err="1">
                <a:solidFill>
                  <a:schemeClr val="bg2">
                    <a:lumMod val="49000"/>
                  </a:schemeClr>
                </a:solidFill>
                <a:latin typeface="Aptos Display"/>
                <a:ea typeface="Open Sans"/>
                <a:cs typeface="Open Sans"/>
              </a:rPr>
              <a:t>ut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aliquip</a:t>
            </a:r>
            <a:r>
              <a:rPr lang="de-DE" sz="1600" dirty="0">
                <a:solidFill>
                  <a:schemeClr val="bg2">
                    <a:lumMod val="49000"/>
                  </a:schemeClr>
                </a:solidFill>
                <a:latin typeface="Aptos Display"/>
                <a:ea typeface="Open Sans"/>
                <a:cs typeface="Open Sans"/>
              </a:rPr>
              <a:t> ex </a:t>
            </a:r>
            <a:r>
              <a:rPr lang="de-DE" sz="1600" dirty="0" err="1">
                <a:solidFill>
                  <a:schemeClr val="bg2">
                    <a:lumMod val="49000"/>
                  </a:schemeClr>
                </a:solidFill>
                <a:latin typeface="Aptos Display"/>
                <a:ea typeface="Open Sans"/>
                <a:cs typeface="Open Sans"/>
              </a:rPr>
              <a:t>ea</a:t>
            </a:r>
            <a:r>
              <a:rPr lang="de-DE" sz="1600" dirty="0">
                <a:solidFill>
                  <a:schemeClr val="bg2">
                    <a:lumMod val="49000"/>
                  </a:schemeClr>
                </a:solidFill>
                <a:latin typeface="Aptos Display"/>
                <a:ea typeface="Open Sans"/>
                <a:cs typeface="Open Sans"/>
              </a:rPr>
              <a:t> commodo </a:t>
            </a:r>
            <a:r>
              <a:rPr lang="de-DE" sz="1600" dirty="0" err="1">
                <a:solidFill>
                  <a:schemeClr val="bg2">
                    <a:lumMod val="49000"/>
                  </a:schemeClr>
                </a:solidFill>
                <a:latin typeface="Aptos Display"/>
                <a:ea typeface="Open Sans"/>
                <a:cs typeface="Open Sans"/>
              </a:rPr>
              <a:t>consequat</a:t>
            </a:r>
            <a:r>
              <a:rPr lang="de-DE" sz="1600" dirty="0">
                <a:solidFill>
                  <a:schemeClr val="bg2">
                    <a:lumMod val="49000"/>
                  </a:schemeClr>
                </a:solidFill>
                <a:latin typeface="Aptos Display"/>
                <a:ea typeface="Open Sans"/>
                <a:cs typeface="Open Sans"/>
              </a:rPr>
              <a:t>. Duis </a:t>
            </a:r>
            <a:r>
              <a:rPr lang="de-DE" sz="1600" dirty="0" err="1">
                <a:solidFill>
                  <a:schemeClr val="bg2">
                    <a:lumMod val="49000"/>
                  </a:schemeClr>
                </a:solidFill>
                <a:latin typeface="Aptos Display"/>
                <a:ea typeface="Open Sans"/>
                <a:cs typeface="Open Sans"/>
              </a:rPr>
              <a:t>aute</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irure</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dolor</a:t>
            </a:r>
            <a:r>
              <a:rPr lang="de-DE" sz="1600" dirty="0">
                <a:solidFill>
                  <a:schemeClr val="bg2">
                    <a:lumMod val="49000"/>
                  </a:schemeClr>
                </a:solidFill>
                <a:latin typeface="Aptos Display"/>
                <a:ea typeface="Open Sans"/>
                <a:cs typeface="Open Sans"/>
              </a:rPr>
              <a:t> in </a:t>
            </a:r>
            <a:r>
              <a:rPr lang="de-DE" sz="1600" dirty="0" err="1">
                <a:solidFill>
                  <a:schemeClr val="bg2">
                    <a:lumMod val="49000"/>
                  </a:schemeClr>
                </a:solidFill>
                <a:latin typeface="Aptos Display"/>
                <a:ea typeface="Open Sans"/>
                <a:cs typeface="Open Sans"/>
              </a:rPr>
              <a:t>reprehenderit</a:t>
            </a:r>
            <a:r>
              <a:rPr lang="de-DE" sz="1600" dirty="0">
                <a:solidFill>
                  <a:schemeClr val="bg2">
                    <a:lumMod val="49000"/>
                  </a:schemeClr>
                </a:solidFill>
                <a:latin typeface="Aptos Display"/>
                <a:ea typeface="Open Sans"/>
                <a:cs typeface="Open Sans"/>
              </a:rPr>
              <a:t> in </a:t>
            </a:r>
            <a:r>
              <a:rPr lang="de-DE" sz="1600" dirty="0" err="1">
                <a:solidFill>
                  <a:schemeClr val="bg2">
                    <a:lumMod val="49000"/>
                  </a:schemeClr>
                </a:solidFill>
                <a:latin typeface="Aptos Display"/>
                <a:ea typeface="Open Sans"/>
                <a:cs typeface="Open Sans"/>
              </a:rPr>
              <a:t>voluptate</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velit</a:t>
            </a:r>
            <a:r>
              <a:rPr lang="de-DE" sz="1600" dirty="0">
                <a:solidFill>
                  <a:schemeClr val="bg2">
                    <a:lumMod val="49000"/>
                  </a:schemeClr>
                </a:solidFill>
                <a:latin typeface="Aptos Display"/>
                <a:ea typeface="Open Sans"/>
                <a:cs typeface="Open Sans"/>
              </a:rPr>
              <a:t> esse </a:t>
            </a:r>
            <a:r>
              <a:rPr lang="de-DE" sz="1600" dirty="0" err="1">
                <a:solidFill>
                  <a:schemeClr val="bg2">
                    <a:lumMod val="49000"/>
                  </a:schemeClr>
                </a:solidFill>
                <a:latin typeface="Aptos Display"/>
                <a:ea typeface="Open Sans"/>
                <a:cs typeface="Open Sans"/>
              </a:rPr>
              <a:t>cillum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dolore</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eu</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fugiat</a:t>
            </a:r>
            <a:r>
              <a:rPr lang="de-DE" sz="1600" dirty="0">
                <a:solidFill>
                  <a:schemeClr val="bg2">
                    <a:lumMod val="49000"/>
                  </a:schemeClr>
                </a:solidFill>
                <a:latin typeface="Aptos Display"/>
                <a:ea typeface="Open Sans"/>
                <a:cs typeface="Open Sans"/>
              </a:rPr>
              <a:t> nulla </a:t>
            </a:r>
            <a:r>
              <a:rPr lang="de-DE" sz="1600" dirty="0" err="1">
                <a:solidFill>
                  <a:schemeClr val="bg2">
                    <a:lumMod val="49000"/>
                  </a:schemeClr>
                </a:solidFill>
                <a:latin typeface="Aptos Display"/>
                <a:ea typeface="Open Sans"/>
                <a:cs typeface="Open Sans"/>
              </a:rPr>
              <a:t>pariatur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Excepteur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sint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occaecat</a:t>
            </a:r>
            <a:r>
              <a:rPr lang="de-DE" sz="1600" dirty="0">
                <a:solidFill>
                  <a:schemeClr val="bg2">
                    <a:lumMod val="49000"/>
                  </a:schemeClr>
                </a:solidFill>
                <a:latin typeface="Aptos Display"/>
                <a:ea typeface="Open Sans"/>
                <a:cs typeface="Open Sans"/>
              </a:rPr>
              <a:t> cupidatat non </a:t>
            </a:r>
            <a:r>
              <a:rPr lang="de-DE" sz="1600" dirty="0" err="1">
                <a:solidFill>
                  <a:schemeClr val="bg2">
                    <a:lumMod val="49000"/>
                  </a:schemeClr>
                </a:solidFill>
                <a:latin typeface="Aptos Display"/>
                <a:ea typeface="Open Sans"/>
                <a:cs typeface="Open Sans"/>
              </a:rPr>
              <a:t>proident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sunt</a:t>
            </a:r>
            <a:r>
              <a:rPr lang="de-DE" sz="1600" dirty="0">
                <a:solidFill>
                  <a:schemeClr val="bg2">
                    <a:lumMod val="49000"/>
                  </a:schemeClr>
                </a:solidFill>
                <a:latin typeface="Aptos Display"/>
                <a:ea typeface="Open Sans"/>
                <a:cs typeface="Open Sans"/>
              </a:rPr>
              <a:t> in culpa </a:t>
            </a:r>
            <a:r>
              <a:rPr lang="de-DE" sz="1600" dirty="0" err="1">
                <a:solidFill>
                  <a:schemeClr val="bg2">
                    <a:lumMod val="49000"/>
                  </a:schemeClr>
                </a:solidFill>
                <a:latin typeface="Aptos Display"/>
                <a:ea typeface="Open Sans"/>
                <a:cs typeface="Open Sans"/>
              </a:rPr>
              <a:t>qui</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officia</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deserunt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mollit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anim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id</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est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laborum</a:t>
            </a:r>
            <a:r>
              <a:rPr lang="de-DE" sz="1600" dirty="0">
                <a:solidFill>
                  <a:schemeClr val="bg2">
                    <a:lumMod val="49000"/>
                  </a:schemeClr>
                </a:solidFill>
                <a:latin typeface="Aptos Display"/>
                <a:ea typeface="Open Sans"/>
                <a:cs typeface="Open Sans"/>
              </a:rPr>
              <a:t>."</a:t>
            </a:r>
            <a:br>
              <a:rPr lang="de-DE" sz="1600" dirty="0">
                <a:solidFill>
                  <a:schemeClr val="bg2">
                    <a:lumMod val="49000"/>
                  </a:schemeClr>
                </a:solidFill>
                <a:latin typeface="Aptos Display"/>
                <a:ea typeface="Open Sans"/>
                <a:cs typeface="Open Sans"/>
              </a:rPr>
            </a:br>
            <a:r>
              <a:rPr lang="de-DE" sz="1600" dirty="0">
                <a:solidFill>
                  <a:schemeClr val="bg2">
                    <a:lumMod val="49000"/>
                  </a:schemeClr>
                </a:solidFill>
              </a:rPr>
              <a:t>"</a:t>
            </a:r>
            <a:r>
              <a:rPr lang="de-DE" sz="1600" dirty="0" err="1">
                <a:solidFill>
                  <a:schemeClr val="bg2">
                    <a:lumMod val="49000"/>
                  </a:schemeClr>
                </a:solidFill>
              </a:rPr>
              <a:t>Lorem</a:t>
            </a:r>
            <a:r>
              <a:rPr lang="de-DE" sz="1600" dirty="0">
                <a:solidFill>
                  <a:schemeClr val="bg2">
                    <a:lumMod val="49000"/>
                  </a:schemeClr>
                </a:solidFill>
              </a:rPr>
              <a:t> </a:t>
            </a:r>
            <a:r>
              <a:rPr lang="de-DE" sz="1600" dirty="0" err="1">
                <a:solidFill>
                  <a:schemeClr val="bg2">
                    <a:lumMod val="49000"/>
                  </a:schemeClr>
                </a:solidFill>
              </a:rPr>
              <a:t>ipsum</a:t>
            </a:r>
            <a:r>
              <a:rPr lang="de-DE" sz="1600" dirty="0">
                <a:solidFill>
                  <a:schemeClr val="bg2">
                    <a:lumMod val="49000"/>
                  </a:schemeClr>
                </a:solidFill>
              </a:rPr>
              <a:t> </a:t>
            </a:r>
            <a:r>
              <a:rPr lang="de-DE" sz="1600" dirty="0" err="1">
                <a:solidFill>
                  <a:schemeClr val="bg2">
                    <a:lumMod val="49000"/>
                  </a:schemeClr>
                </a:solidFill>
              </a:rPr>
              <a:t>dolor</a:t>
            </a:r>
            <a:r>
              <a:rPr lang="de-DE" sz="1600" dirty="0">
                <a:solidFill>
                  <a:schemeClr val="bg2">
                    <a:lumMod val="49000"/>
                  </a:schemeClr>
                </a:solidFill>
              </a:rPr>
              <a:t> </a:t>
            </a:r>
            <a:r>
              <a:rPr lang="de-DE" sz="1600" dirty="0" err="1">
                <a:solidFill>
                  <a:schemeClr val="bg2">
                    <a:lumMod val="49000"/>
                  </a:schemeClr>
                </a:solidFill>
              </a:rPr>
              <a:t>sit</a:t>
            </a:r>
            <a:r>
              <a:rPr lang="de-DE" sz="1600" dirty="0">
                <a:solidFill>
                  <a:schemeClr val="bg2">
                    <a:lumMod val="49000"/>
                  </a:schemeClr>
                </a:solidFill>
              </a:rPr>
              <a:t> </a:t>
            </a:r>
            <a:r>
              <a:rPr lang="de-DE" sz="1600" dirty="0" err="1">
                <a:solidFill>
                  <a:schemeClr val="bg2">
                    <a:lumMod val="49000"/>
                  </a:schemeClr>
                </a:solidFill>
              </a:rPr>
              <a:t>amet</a:t>
            </a:r>
            <a:r>
              <a:rPr lang="de-DE" sz="1600" dirty="0">
                <a:solidFill>
                  <a:schemeClr val="bg2">
                    <a:lumMod val="49000"/>
                  </a:schemeClr>
                </a:solidFill>
              </a:rPr>
              <a:t>, </a:t>
            </a:r>
            <a:r>
              <a:rPr lang="de-DE" sz="1600" dirty="0" err="1">
                <a:solidFill>
                  <a:schemeClr val="bg2">
                    <a:lumMod val="49000"/>
                  </a:schemeClr>
                </a:solidFill>
              </a:rPr>
              <a:t>consectetur</a:t>
            </a:r>
            <a:r>
              <a:rPr lang="de-DE" sz="1600" dirty="0">
                <a:solidFill>
                  <a:schemeClr val="bg2">
                    <a:lumMod val="49000"/>
                  </a:schemeClr>
                </a:solidFill>
              </a:rPr>
              <a:t> </a:t>
            </a:r>
            <a:r>
              <a:rPr lang="de-DE" sz="1600" dirty="0" err="1">
                <a:solidFill>
                  <a:schemeClr val="bg2">
                    <a:lumMod val="49000"/>
                  </a:schemeClr>
                </a:solidFill>
              </a:rPr>
              <a:t>adipiscing</a:t>
            </a:r>
            <a:r>
              <a:rPr lang="de-DE" sz="1600" dirty="0">
                <a:solidFill>
                  <a:schemeClr val="bg2">
                    <a:lumMod val="49000"/>
                  </a:schemeClr>
                </a:solidFill>
              </a:rPr>
              <a:t> </a:t>
            </a:r>
            <a:r>
              <a:rPr lang="de-DE" sz="1600" dirty="0" err="1">
                <a:solidFill>
                  <a:schemeClr val="bg2">
                    <a:lumMod val="49000"/>
                  </a:schemeClr>
                </a:solidFill>
              </a:rPr>
              <a:t>elit</a:t>
            </a:r>
            <a:r>
              <a:rPr lang="de-DE" sz="1600" dirty="0">
                <a:solidFill>
                  <a:schemeClr val="bg2">
                    <a:lumMod val="49000"/>
                  </a:schemeClr>
                </a:solidFill>
              </a:rPr>
              <a:t>, sed do </a:t>
            </a:r>
            <a:r>
              <a:rPr lang="de-DE" sz="1600" dirty="0" err="1">
                <a:solidFill>
                  <a:schemeClr val="bg2">
                    <a:lumMod val="49000"/>
                  </a:schemeClr>
                </a:solidFill>
              </a:rPr>
              <a:t>eiusmod</a:t>
            </a:r>
            <a:r>
              <a:rPr lang="de-DE" sz="1600" dirty="0">
                <a:solidFill>
                  <a:schemeClr val="bg2">
                    <a:lumMod val="49000"/>
                  </a:schemeClr>
                </a:solidFill>
              </a:rPr>
              <a:t> </a:t>
            </a:r>
            <a:r>
              <a:rPr lang="de-DE" sz="1600" dirty="0" err="1">
                <a:solidFill>
                  <a:schemeClr val="bg2">
                    <a:lumMod val="49000"/>
                  </a:schemeClr>
                </a:solidFill>
              </a:rPr>
              <a:t>tempor</a:t>
            </a:r>
            <a:r>
              <a:rPr lang="de-DE" sz="1600" dirty="0">
                <a:solidFill>
                  <a:schemeClr val="bg2">
                    <a:lumMod val="49000"/>
                  </a:schemeClr>
                </a:solidFill>
              </a:rPr>
              <a:t> </a:t>
            </a:r>
            <a:r>
              <a:rPr lang="de-DE" sz="1600" dirty="0" err="1">
                <a:solidFill>
                  <a:schemeClr val="bg2">
                    <a:lumMod val="49000"/>
                  </a:schemeClr>
                </a:solidFill>
              </a:rPr>
              <a:t>incididunt</a:t>
            </a:r>
            <a:r>
              <a:rPr lang="de-DE" sz="1600" dirty="0">
                <a:solidFill>
                  <a:schemeClr val="bg2">
                    <a:lumMod val="49000"/>
                  </a:schemeClr>
                </a:solidFill>
              </a:rPr>
              <a:t>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labore</a:t>
            </a:r>
            <a:r>
              <a:rPr lang="de-DE" sz="1600" dirty="0">
                <a:solidFill>
                  <a:schemeClr val="bg2">
                    <a:lumMod val="49000"/>
                  </a:schemeClr>
                </a:solidFill>
              </a:rPr>
              <a:t> et </a:t>
            </a:r>
            <a:r>
              <a:rPr lang="de-DE" sz="1600" dirty="0" err="1">
                <a:solidFill>
                  <a:schemeClr val="bg2">
                    <a:lumMod val="49000"/>
                  </a:schemeClr>
                </a:solidFill>
              </a:rPr>
              <a:t>dolore</a:t>
            </a:r>
            <a:r>
              <a:rPr lang="de-DE" sz="1600" dirty="0">
                <a:solidFill>
                  <a:schemeClr val="bg2">
                    <a:lumMod val="49000"/>
                  </a:schemeClr>
                </a:solidFill>
              </a:rPr>
              <a:t> magna </a:t>
            </a:r>
            <a:r>
              <a:rPr lang="de-DE" sz="1600" dirty="0" err="1">
                <a:solidFill>
                  <a:schemeClr val="bg2">
                    <a:lumMod val="49000"/>
                  </a:schemeClr>
                </a:solidFill>
              </a:rPr>
              <a:t>aliqua</a:t>
            </a:r>
            <a:r>
              <a:rPr lang="de-DE" sz="1600" dirty="0">
                <a:solidFill>
                  <a:schemeClr val="bg2">
                    <a:lumMod val="49000"/>
                  </a:schemeClr>
                </a:solidFill>
              </a:rPr>
              <a:t>.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enim</a:t>
            </a:r>
            <a:r>
              <a:rPr lang="de-DE" sz="1600" dirty="0">
                <a:solidFill>
                  <a:schemeClr val="bg2">
                    <a:lumMod val="49000"/>
                  </a:schemeClr>
                </a:solidFill>
              </a:rPr>
              <a:t> ad minim </a:t>
            </a:r>
            <a:r>
              <a:rPr lang="de-DE" sz="1600" dirty="0" err="1">
                <a:solidFill>
                  <a:schemeClr val="bg2">
                    <a:lumMod val="49000"/>
                  </a:schemeClr>
                </a:solidFill>
              </a:rPr>
              <a:t>veniam</a:t>
            </a:r>
            <a:r>
              <a:rPr lang="de-DE" sz="1600" dirty="0">
                <a:solidFill>
                  <a:schemeClr val="bg2">
                    <a:lumMod val="49000"/>
                  </a:schemeClr>
                </a:solidFill>
              </a:rPr>
              <a:t>, </a:t>
            </a:r>
            <a:r>
              <a:rPr lang="de-DE" sz="1600" dirty="0" err="1">
                <a:solidFill>
                  <a:schemeClr val="bg2">
                    <a:lumMod val="49000"/>
                  </a:schemeClr>
                </a:solidFill>
              </a:rPr>
              <a:t>quis</a:t>
            </a:r>
            <a:r>
              <a:rPr lang="de-DE" sz="1600" dirty="0">
                <a:solidFill>
                  <a:schemeClr val="bg2">
                    <a:lumMod val="49000"/>
                  </a:schemeClr>
                </a:solidFill>
              </a:rPr>
              <a:t> </a:t>
            </a:r>
            <a:r>
              <a:rPr lang="de-DE" sz="1600" dirty="0" err="1">
                <a:solidFill>
                  <a:schemeClr val="bg2">
                    <a:lumMod val="49000"/>
                  </a:schemeClr>
                </a:solidFill>
              </a:rPr>
              <a:t>nostrud</a:t>
            </a:r>
            <a:r>
              <a:rPr lang="de-DE" sz="1600" dirty="0">
                <a:solidFill>
                  <a:schemeClr val="bg2">
                    <a:lumMod val="49000"/>
                  </a:schemeClr>
                </a:solidFill>
              </a:rPr>
              <a:t> </a:t>
            </a:r>
            <a:r>
              <a:rPr lang="de-DE" sz="1600" dirty="0" err="1">
                <a:solidFill>
                  <a:schemeClr val="bg2">
                    <a:lumMod val="49000"/>
                  </a:schemeClr>
                </a:solidFill>
              </a:rPr>
              <a:t>exercitation</a:t>
            </a:r>
            <a:r>
              <a:rPr lang="de-DE" sz="1600" dirty="0">
                <a:solidFill>
                  <a:schemeClr val="bg2">
                    <a:lumMod val="49000"/>
                  </a:schemeClr>
                </a:solidFill>
              </a:rPr>
              <a:t> </a:t>
            </a:r>
            <a:r>
              <a:rPr lang="de-DE" sz="1600" dirty="0" err="1">
                <a:solidFill>
                  <a:schemeClr val="bg2">
                    <a:lumMod val="49000"/>
                  </a:schemeClr>
                </a:solidFill>
              </a:rPr>
              <a:t>ullamco</a:t>
            </a:r>
            <a:r>
              <a:rPr lang="de-DE" sz="1600" dirty="0">
                <a:solidFill>
                  <a:schemeClr val="bg2">
                    <a:lumMod val="49000"/>
                  </a:schemeClr>
                </a:solidFill>
              </a:rPr>
              <a:t> </a:t>
            </a:r>
            <a:r>
              <a:rPr lang="de-DE" sz="1600" dirty="0" err="1">
                <a:solidFill>
                  <a:schemeClr val="bg2">
                    <a:lumMod val="49000"/>
                  </a:schemeClr>
                </a:solidFill>
              </a:rPr>
              <a:t>laboris</a:t>
            </a:r>
            <a:r>
              <a:rPr lang="de-DE" sz="1600" dirty="0">
                <a:solidFill>
                  <a:schemeClr val="bg2">
                    <a:lumMod val="49000"/>
                  </a:schemeClr>
                </a:solidFill>
              </a:rPr>
              <a:t> nisi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aliquip</a:t>
            </a:r>
            <a:r>
              <a:rPr lang="de-DE" sz="1600" dirty="0">
                <a:solidFill>
                  <a:schemeClr val="bg2">
                    <a:lumMod val="49000"/>
                  </a:schemeClr>
                </a:solidFill>
              </a:rPr>
              <a:t> ex </a:t>
            </a:r>
            <a:r>
              <a:rPr lang="de-DE" sz="1600" dirty="0" err="1">
                <a:solidFill>
                  <a:schemeClr val="bg2">
                    <a:lumMod val="49000"/>
                  </a:schemeClr>
                </a:solidFill>
              </a:rPr>
              <a:t>ea</a:t>
            </a:r>
            <a:r>
              <a:rPr lang="de-DE" sz="1600" dirty="0">
                <a:solidFill>
                  <a:schemeClr val="bg2">
                    <a:lumMod val="49000"/>
                  </a:schemeClr>
                </a:solidFill>
              </a:rPr>
              <a:t> commodo </a:t>
            </a:r>
            <a:r>
              <a:rPr lang="de-DE" sz="1600" dirty="0" err="1">
                <a:solidFill>
                  <a:schemeClr val="bg2">
                    <a:lumMod val="49000"/>
                  </a:schemeClr>
                </a:solidFill>
              </a:rPr>
              <a:t>consequat</a:t>
            </a:r>
            <a:r>
              <a:rPr lang="de-DE" sz="1600" dirty="0">
                <a:solidFill>
                  <a:schemeClr val="bg2">
                    <a:lumMod val="49000"/>
                  </a:schemeClr>
                </a:solidFill>
              </a:rPr>
              <a:t>. Duis </a:t>
            </a:r>
            <a:r>
              <a:rPr lang="de-DE" sz="1600" dirty="0" err="1">
                <a:solidFill>
                  <a:schemeClr val="bg2">
                    <a:lumMod val="49000"/>
                  </a:schemeClr>
                </a:solidFill>
              </a:rPr>
              <a:t>aute</a:t>
            </a:r>
            <a:r>
              <a:rPr lang="de-DE" sz="1600" dirty="0">
                <a:solidFill>
                  <a:schemeClr val="bg2">
                    <a:lumMod val="49000"/>
                  </a:schemeClr>
                </a:solidFill>
              </a:rPr>
              <a:t> </a:t>
            </a:r>
            <a:r>
              <a:rPr lang="de-DE" sz="1600" dirty="0" err="1">
                <a:solidFill>
                  <a:schemeClr val="bg2">
                    <a:lumMod val="49000"/>
                  </a:schemeClr>
                </a:solidFill>
              </a:rPr>
              <a:t>irure</a:t>
            </a:r>
            <a:r>
              <a:rPr lang="de-DE" sz="1600" dirty="0">
                <a:solidFill>
                  <a:schemeClr val="bg2">
                    <a:lumMod val="49000"/>
                  </a:schemeClr>
                </a:solidFill>
              </a:rPr>
              <a:t> </a:t>
            </a:r>
            <a:r>
              <a:rPr lang="de-DE" sz="1600" dirty="0" err="1">
                <a:solidFill>
                  <a:schemeClr val="bg2">
                    <a:lumMod val="49000"/>
                  </a:schemeClr>
                </a:solidFill>
              </a:rPr>
              <a:t>dolor</a:t>
            </a:r>
            <a:r>
              <a:rPr lang="de-DE" sz="1600" dirty="0">
                <a:solidFill>
                  <a:schemeClr val="bg2">
                    <a:lumMod val="49000"/>
                  </a:schemeClr>
                </a:solidFill>
              </a:rPr>
              <a:t> in </a:t>
            </a:r>
            <a:r>
              <a:rPr lang="de-DE" sz="1600" dirty="0" err="1">
                <a:solidFill>
                  <a:schemeClr val="bg2">
                    <a:lumMod val="49000"/>
                  </a:schemeClr>
                </a:solidFill>
              </a:rPr>
              <a:t>reprehenderit</a:t>
            </a:r>
            <a:r>
              <a:rPr lang="de-DE" sz="1600" dirty="0">
                <a:solidFill>
                  <a:schemeClr val="bg2">
                    <a:lumMod val="49000"/>
                  </a:schemeClr>
                </a:solidFill>
              </a:rPr>
              <a:t> in </a:t>
            </a:r>
            <a:r>
              <a:rPr lang="de-DE" sz="1600" dirty="0" err="1">
                <a:solidFill>
                  <a:schemeClr val="bg2">
                    <a:lumMod val="49000"/>
                  </a:schemeClr>
                </a:solidFill>
              </a:rPr>
              <a:t>voluptate</a:t>
            </a:r>
            <a:r>
              <a:rPr lang="de-DE" sz="1600" dirty="0">
                <a:solidFill>
                  <a:schemeClr val="bg2">
                    <a:lumMod val="49000"/>
                  </a:schemeClr>
                </a:solidFill>
              </a:rPr>
              <a:t> </a:t>
            </a:r>
            <a:r>
              <a:rPr lang="de-DE" sz="1600" dirty="0" err="1">
                <a:solidFill>
                  <a:schemeClr val="bg2">
                    <a:lumMod val="49000"/>
                  </a:schemeClr>
                </a:solidFill>
              </a:rPr>
              <a:t>velit</a:t>
            </a:r>
            <a:r>
              <a:rPr lang="de-DE" sz="1600" dirty="0">
                <a:solidFill>
                  <a:schemeClr val="bg2">
                    <a:lumMod val="49000"/>
                  </a:schemeClr>
                </a:solidFill>
              </a:rPr>
              <a:t> esse </a:t>
            </a:r>
            <a:r>
              <a:rPr lang="de-DE" sz="1600" dirty="0" err="1">
                <a:solidFill>
                  <a:schemeClr val="bg2">
                    <a:lumMod val="49000"/>
                  </a:schemeClr>
                </a:solidFill>
              </a:rPr>
              <a:t>cillum</a:t>
            </a:r>
            <a:r>
              <a:rPr lang="de-DE" sz="1600" dirty="0">
                <a:solidFill>
                  <a:schemeClr val="bg2">
                    <a:lumMod val="49000"/>
                  </a:schemeClr>
                </a:solidFill>
              </a:rPr>
              <a:t> </a:t>
            </a:r>
            <a:r>
              <a:rPr lang="de-DE" sz="1600" dirty="0" err="1">
                <a:solidFill>
                  <a:schemeClr val="bg2">
                    <a:lumMod val="49000"/>
                  </a:schemeClr>
                </a:solidFill>
              </a:rPr>
              <a:t>dolore</a:t>
            </a:r>
            <a:r>
              <a:rPr lang="de-DE" sz="1600" dirty="0">
                <a:solidFill>
                  <a:schemeClr val="bg2">
                    <a:lumMod val="49000"/>
                  </a:schemeClr>
                </a:solidFill>
              </a:rPr>
              <a:t> </a:t>
            </a:r>
            <a:r>
              <a:rPr lang="de-DE" sz="1600" dirty="0" err="1">
                <a:solidFill>
                  <a:schemeClr val="bg2">
                    <a:lumMod val="49000"/>
                  </a:schemeClr>
                </a:solidFill>
              </a:rPr>
              <a:t>eu</a:t>
            </a:r>
            <a:r>
              <a:rPr lang="de-DE" sz="1600" dirty="0">
                <a:solidFill>
                  <a:schemeClr val="bg2">
                    <a:lumMod val="49000"/>
                  </a:schemeClr>
                </a:solidFill>
              </a:rPr>
              <a:t> </a:t>
            </a:r>
            <a:r>
              <a:rPr lang="de-DE" sz="1600" dirty="0" err="1">
                <a:solidFill>
                  <a:schemeClr val="bg2">
                    <a:lumMod val="49000"/>
                  </a:schemeClr>
                </a:solidFill>
              </a:rPr>
              <a:t>fugiat</a:t>
            </a:r>
            <a:r>
              <a:rPr lang="de-DE" sz="1600" dirty="0">
                <a:solidFill>
                  <a:schemeClr val="bg2">
                    <a:lumMod val="49000"/>
                  </a:schemeClr>
                </a:solidFill>
              </a:rPr>
              <a:t> nulla </a:t>
            </a:r>
            <a:r>
              <a:rPr lang="de-DE" sz="1600" dirty="0" err="1">
                <a:solidFill>
                  <a:schemeClr val="bg2">
                    <a:lumMod val="49000"/>
                  </a:schemeClr>
                </a:solidFill>
              </a:rPr>
              <a:t>pariatur</a:t>
            </a:r>
            <a:r>
              <a:rPr lang="de-DE" sz="1600" dirty="0">
                <a:solidFill>
                  <a:schemeClr val="bg2">
                    <a:lumMod val="49000"/>
                  </a:schemeClr>
                </a:solidFill>
              </a:rPr>
              <a:t>. </a:t>
            </a:r>
            <a:r>
              <a:rPr lang="de-DE" sz="1600" dirty="0" err="1">
                <a:solidFill>
                  <a:schemeClr val="bg2">
                    <a:lumMod val="49000"/>
                  </a:schemeClr>
                </a:solidFill>
              </a:rPr>
              <a:t>Excepteur</a:t>
            </a:r>
            <a:r>
              <a:rPr lang="de-DE" sz="1600" dirty="0">
                <a:solidFill>
                  <a:schemeClr val="bg2">
                    <a:lumMod val="49000"/>
                  </a:schemeClr>
                </a:solidFill>
              </a:rPr>
              <a:t> </a:t>
            </a:r>
            <a:r>
              <a:rPr lang="de-DE" sz="1600" dirty="0" err="1">
                <a:solidFill>
                  <a:schemeClr val="bg2">
                    <a:lumMod val="49000"/>
                  </a:schemeClr>
                </a:solidFill>
              </a:rPr>
              <a:t>sint</a:t>
            </a:r>
            <a:r>
              <a:rPr lang="de-DE" sz="1600" dirty="0">
                <a:solidFill>
                  <a:schemeClr val="bg2">
                    <a:lumMod val="49000"/>
                  </a:schemeClr>
                </a:solidFill>
              </a:rPr>
              <a:t> </a:t>
            </a:r>
            <a:r>
              <a:rPr lang="de-DE" sz="1600" dirty="0" err="1">
                <a:solidFill>
                  <a:schemeClr val="bg2">
                    <a:lumMod val="49000"/>
                  </a:schemeClr>
                </a:solidFill>
              </a:rPr>
              <a:t>occaecat</a:t>
            </a:r>
            <a:r>
              <a:rPr lang="de-DE" sz="1600" dirty="0">
                <a:solidFill>
                  <a:schemeClr val="bg2">
                    <a:lumMod val="49000"/>
                  </a:schemeClr>
                </a:solidFill>
              </a:rPr>
              <a:t> cupidatat non </a:t>
            </a:r>
            <a:r>
              <a:rPr lang="de-DE" sz="1600" dirty="0" err="1">
                <a:solidFill>
                  <a:schemeClr val="bg2">
                    <a:lumMod val="49000"/>
                  </a:schemeClr>
                </a:solidFill>
              </a:rPr>
              <a:t>proident</a:t>
            </a:r>
            <a:r>
              <a:rPr lang="de-DE" sz="1600" dirty="0">
                <a:solidFill>
                  <a:schemeClr val="bg2">
                    <a:lumMod val="49000"/>
                  </a:schemeClr>
                </a:solidFill>
              </a:rPr>
              <a:t>, </a:t>
            </a:r>
            <a:r>
              <a:rPr lang="de-DE" sz="1600" dirty="0" err="1">
                <a:solidFill>
                  <a:schemeClr val="bg2">
                    <a:lumMod val="49000"/>
                  </a:schemeClr>
                </a:solidFill>
              </a:rPr>
              <a:t>sunt</a:t>
            </a:r>
            <a:r>
              <a:rPr lang="de-DE" sz="1600" dirty="0">
                <a:solidFill>
                  <a:schemeClr val="bg2">
                    <a:lumMod val="49000"/>
                  </a:schemeClr>
                </a:solidFill>
              </a:rPr>
              <a:t> in culpa </a:t>
            </a:r>
            <a:r>
              <a:rPr lang="de-DE" sz="1600" dirty="0" err="1">
                <a:solidFill>
                  <a:schemeClr val="bg2">
                    <a:lumMod val="49000"/>
                  </a:schemeClr>
                </a:solidFill>
              </a:rPr>
              <a:t>qui</a:t>
            </a:r>
            <a:r>
              <a:rPr lang="de-DE" sz="1600" dirty="0">
                <a:solidFill>
                  <a:schemeClr val="bg2">
                    <a:lumMod val="49000"/>
                  </a:schemeClr>
                </a:solidFill>
              </a:rPr>
              <a:t> </a:t>
            </a:r>
            <a:r>
              <a:rPr lang="de-DE" sz="1600" dirty="0" err="1">
                <a:solidFill>
                  <a:schemeClr val="bg2">
                    <a:lumMod val="49000"/>
                  </a:schemeClr>
                </a:solidFill>
              </a:rPr>
              <a:t>officia</a:t>
            </a:r>
            <a:r>
              <a:rPr lang="de-DE" sz="1600" dirty="0">
                <a:solidFill>
                  <a:schemeClr val="bg2">
                    <a:lumMod val="49000"/>
                  </a:schemeClr>
                </a:solidFill>
              </a:rPr>
              <a:t> </a:t>
            </a:r>
            <a:r>
              <a:rPr lang="de-DE" sz="1600" dirty="0" err="1">
                <a:solidFill>
                  <a:schemeClr val="bg2">
                    <a:lumMod val="49000"/>
                  </a:schemeClr>
                </a:solidFill>
              </a:rPr>
              <a:t>deserunt</a:t>
            </a:r>
            <a:r>
              <a:rPr lang="de-DE" sz="1600" dirty="0">
                <a:solidFill>
                  <a:schemeClr val="bg2">
                    <a:lumMod val="49000"/>
                  </a:schemeClr>
                </a:solidFill>
              </a:rPr>
              <a:t> </a:t>
            </a:r>
            <a:r>
              <a:rPr lang="de-DE" sz="1600" dirty="0" err="1">
                <a:solidFill>
                  <a:schemeClr val="bg2">
                    <a:lumMod val="49000"/>
                  </a:schemeClr>
                </a:solidFill>
              </a:rPr>
              <a:t>mollit</a:t>
            </a:r>
            <a:r>
              <a:rPr lang="de-DE" sz="1600" dirty="0">
                <a:solidFill>
                  <a:schemeClr val="bg2">
                    <a:lumMod val="49000"/>
                  </a:schemeClr>
                </a:solidFill>
              </a:rPr>
              <a:t> </a:t>
            </a:r>
            <a:r>
              <a:rPr lang="de-DE" sz="1600" dirty="0" err="1">
                <a:solidFill>
                  <a:schemeClr val="bg2">
                    <a:lumMod val="49000"/>
                  </a:schemeClr>
                </a:solidFill>
              </a:rPr>
              <a:t>anim</a:t>
            </a:r>
            <a:r>
              <a:rPr lang="de-DE" sz="1600" dirty="0">
                <a:solidFill>
                  <a:schemeClr val="bg2">
                    <a:lumMod val="49000"/>
                  </a:schemeClr>
                </a:solidFill>
              </a:rPr>
              <a:t> </a:t>
            </a:r>
            <a:r>
              <a:rPr lang="de-DE" sz="1600" dirty="0" err="1">
                <a:solidFill>
                  <a:schemeClr val="bg2">
                    <a:lumMod val="49000"/>
                  </a:schemeClr>
                </a:solidFill>
              </a:rPr>
              <a:t>id</a:t>
            </a:r>
            <a:r>
              <a:rPr lang="de-DE" sz="1600" dirty="0">
                <a:solidFill>
                  <a:schemeClr val="bg2">
                    <a:lumMod val="49000"/>
                  </a:schemeClr>
                </a:solidFill>
              </a:rPr>
              <a:t> </a:t>
            </a:r>
            <a:r>
              <a:rPr lang="de-DE" sz="1600" dirty="0" err="1">
                <a:solidFill>
                  <a:schemeClr val="bg2">
                    <a:lumMod val="49000"/>
                  </a:schemeClr>
                </a:solidFill>
              </a:rPr>
              <a:t>est</a:t>
            </a:r>
            <a:r>
              <a:rPr lang="de-DE" sz="1600" dirty="0">
                <a:solidFill>
                  <a:schemeClr val="bg2">
                    <a:lumMod val="49000"/>
                  </a:schemeClr>
                </a:solidFill>
              </a:rPr>
              <a:t> </a:t>
            </a:r>
            <a:r>
              <a:rPr lang="de-DE" sz="1600" dirty="0" err="1">
                <a:solidFill>
                  <a:schemeClr val="bg2">
                    <a:lumMod val="49000"/>
                  </a:schemeClr>
                </a:solidFill>
              </a:rPr>
              <a:t>laborum</a:t>
            </a:r>
            <a:r>
              <a:rPr lang="de-DE" sz="1600" dirty="0">
                <a:solidFill>
                  <a:schemeClr val="bg2">
                    <a:lumMod val="49000"/>
                  </a:schemeClr>
                </a:solidFill>
              </a:rPr>
              <a:t>."</a:t>
            </a:r>
            <a:br>
              <a:rPr lang="en-US" dirty="0"/>
            </a:br>
            <a:r>
              <a:rPr lang="de-DE" sz="1600" dirty="0">
                <a:solidFill>
                  <a:schemeClr val="bg2">
                    <a:lumMod val="49000"/>
                  </a:schemeClr>
                </a:solidFill>
              </a:rPr>
              <a:t>"</a:t>
            </a:r>
            <a:r>
              <a:rPr lang="de-DE" sz="1600" dirty="0" err="1">
                <a:solidFill>
                  <a:schemeClr val="bg2">
                    <a:lumMod val="49000"/>
                  </a:schemeClr>
                </a:solidFill>
              </a:rPr>
              <a:t>Lorem</a:t>
            </a:r>
            <a:r>
              <a:rPr lang="de-DE" sz="1600" dirty="0">
                <a:solidFill>
                  <a:schemeClr val="bg2">
                    <a:lumMod val="49000"/>
                  </a:schemeClr>
                </a:solidFill>
              </a:rPr>
              <a:t> </a:t>
            </a:r>
            <a:r>
              <a:rPr lang="de-DE" sz="1600" dirty="0" err="1">
                <a:solidFill>
                  <a:schemeClr val="bg2">
                    <a:lumMod val="49000"/>
                  </a:schemeClr>
                </a:solidFill>
              </a:rPr>
              <a:t>ipsum</a:t>
            </a:r>
            <a:r>
              <a:rPr lang="de-DE" sz="1600" dirty="0">
                <a:solidFill>
                  <a:schemeClr val="bg2">
                    <a:lumMod val="49000"/>
                  </a:schemeClr>
                </a:solidFill>
              </a:rPr>
              <a:t> </a:t>
            </a:r>
            <a:r>
              <a:rPr lang="de-DE" sz="1600" dirty="0" err="1">
                <a:solidFill>
                  <a:schemeClr val="bg2">
                    <a:lumMod val="49000"/>
                  </a:schemeClr>
                </a:solidFill>
              </a:rPr>
              <a:t>dolor</a:t>
            </a:r>
            <a:r>
              <a:rPr lang="de-DE" sz="1600" dirty="0">
                <a:solidFill>
                  <a:schemeClr val="bg2">
                    <a:lumMod val="49000"/>
                  </a:schemeClr>
                </a:solidFill>
              </a:rPr>
              <a:t> </a:t>
            </a:r>
            <a:r>
              <a:rPr lang="de-DE" sz="1600" dirty="0" err="1">
                <a:solidFill>
                  <a:schemeClr val="bg2">
                    <a:lumMod val="49000"/>
                  </a:schemeClr>
                </a:solidFill>
              </a:rPr>
              <a:t>sit</a:t>
            </a:r>
            <a:r>
              <a:rPr lang="de-DE" sz="1600" dirty="0">
                <a:solidFill>
                  <a:schemeClr val="bg2">
                    <a:lumMod val="49000"/>
                  </a:schemeClr>
                </a:solidFill>
              </a:rPr>
              <a:t> </a:t>
            </a:r>
            <a:r>
              <a:rPr lang="de-DE" sz="1600" dirty="0" err="1">
                <a:solidFill>
                  <a:schemeClr val="bg2">
                    <a:lumMod val="49000"/>
                  </a:schemeClr>
                </a:solidFill>
              </a:rPr>
              <a:t>amet</a:t>
            </a:r>
            <a:r>
              <a:rPr lang="de-DE" sz="1600" dirty="0">
                <a:solidFill>
                  <a:schemeClr val="bg2">
                    <a:lumMod val="49000"/>
                  </a:schemeClr>
                </a:solidFill>
              </a:rPr>
              <a:t>, </a:t>
            </a:r>
            <a:r>
              <a:rPr lang="de-DE" sz="1600" dirty="0" err="1">
                <a:solidFill>
                  <a:schemeClr val="bg2">
                    <a:lumMod val="49000"/>
                  </a:schemeClr>
                </a:solidFill>
              </a:rPr>
              <a:t>consectetur</a:t>
            </a:r>
            <a:r>
              <a:rPr lang="de-DE" sz="1600" dirty="0">
                <a:solidFill>
                  <a:schemeClr val="bg2">
                    <a:lumMod val="49000"/>
                  </a:schemeClr>
                </a:solidFill>
              </a:rPr>
              <a:t> </a:t>
            </a:r>
            <a:r>
              <a:rPr lang="de-DE" sz="1600" dirty="0" err="1">
                <a:solidFill>
                  <a:schemeClr val="bg2">
                    <a:lumMod val="49000"/>
                  </a:schemeClr>
                </a:solidFill>
              </a:rPr>
              <a:t>adipiscing</a:t>
            </a:r>
            <a:r>
              <a:rPr lang="de-DE" sz="1600" dirty="0">
                <a:solidFill>
                  <a:schemeClr val="bg2">
                    <a:lumMod val="49000"/>
                  </a:schemeClr>
                </a:solidFill>
              </a:rPr>
              <a:t> </a:t>
            </a:r>
            <a:r>
              <a:rPr lang="de-DE" sz="1600" dirty="0" err="1">
                <a:solidFill>
                  <a:schemeClr val="bg2">
                    <a:lumMod val="49000"/>
                  </a:schemeClr>
                </a:solidFill>
              </a:rPr>
              <a:t>elit</a:t>
            </a:r>
            <a:r>
              <a:rPr lang="de-DE" sz="1600" dirty="0">
                <a:solidFill>
                  <a:schemeClr val="bg2">
                    <a:lumMod val="49000"/>
                  </a:schemeClr>
                </a:solidFill>
              </a:rPr>
              <a:t>, sed do </a:t>
            </a:r>
            <a:r>
              <a:rPr lang="de-DE" sz="1600" dirty="0" err="1">
                <a:solidFill>
                  <a:schemeClr val="bg2">
                    <a:lumMod val="49000"/>
                  </a:schemeClr>
                </a:solidFill>
              </a:rPr>
              <a:t>eiusmod</a:t>
            </a:r>
            <a:r>
              <a:rPr lang="de-DE" sz="1600" dirty="0">
                <a:solidFill>
                  <a:schemeClr val="bg2">
                    <a:lumMod val="49000"/>
                  </a:schemeClr>
                </a:solidFill>
              </a:rPr>
              <a:t> </a:t>
            </a:r>
            <a:r>
              <a:rPr lang="de-DE" sz="1600" dirty="0" err="1">
                <a:solidFill>
                  <a:schemeClr val="bg2">
                    <a:lumMod val="49000"/>
                  </a:schemeClr>
                </a:solidFill>
              </a:rPr>
              <a:t>tempor</a:t>
            </a:r>
            <a:r>
              <a:rPr lang="de-DE" sz="1600" dirty="0">
                <a:solidFill>
                  <a:schemeClr val="bg2">
                    <a:lumMod val="49000"/>
                  </a:schemeClr>
                </a:solidFill>
              </a:rPr>
              <a:t> </a:t>
            </a:r>
            <a:r>
              <a:rPr lang="de-DE" sz="1600" dirty="0" err="1">
                <a:solidFill>
                  <a:schemeClr val="bg2">
                    <a:lumMod val="49000"/>
                  </a:schemeClr>
                </a:solidFill>
              </a:rPr>
              <a:t>incididunt</a:t>
            </a:r>
            <a:r>
              <a:rPr lang="de-DE" sz="1600" dirty="0">
                <a:solidFill>
                  <a:schemeClr val="bg2">
                    <a:lumMod val="49000"/>
                  </a:schemeClr>
                </a:solidFill>
              </a:rPr>
              <a:t>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labore</a:t>
            </a:r>
            <a:r>
              <a:rPr lang="de-DE" sz="1600" dirty="0">
                <a:solidFill>
                  <a:schemeClr val="bg2">
                    <a:lumMod val="49000"/>
                  </a:schemeClr>
                </a:solidFill>
              </a:rPr>
              <a:t> et </a:t>
            </a:r>
            <a:r>
              <a:rPr lang="de-DE" sz="1600" dirty="0" err="1">
                <a:solidFill>
                  <a:schemeClr val="bg2">
                    <a:lumMod val="49000"/>
                  </a:schemeClr>
                </a:solidFill>
              </a:rPr>
              <a:t>dolore</a:t>
            </a:r>
            <a:r>
              <a:rPr lang="de-DE" sz="1600" dirty="0">
                <a:solidFill>
                  <a:schemeClr val="bg2">
                    <a:lumMod val="49000"/>
                  </a:schemeClr>
                </a:solidFill>
              </a:rPr>
              <a:t> magna </a:t>
            </a:r>
            <a:r>
              <a:rPr lang="de-DE" sz="1600" dirty="0" err="1">
                <a:solidFill>
                  <a:schemeClr val="bg2">
                    <a:lumMod val="49000"/>
                  </a:schemeClr>
                </a:solidFill>
              </a:rPr>
              <a:t>aliqua</a:t>
            </a:r>
            <a:r>
              <a:rPr lang="de-DE" sz="1600" dirty="0">
                <a:solidFill>
                  <a:schemeClr val="bg2">
                    <a:lumMod val="49000"/>
                  </a:schemeClr>
                </a:solidFill>
              </a:rPr>
              <a:t>.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enim</a:t>
            </a:r>
            <a:r>
              <a:rPr lang="de-DE" sz="1600" dirty="0">
                <a:solidFill>
                  <a:schemeClr val="bg2">
                    <a:lumMod val="49000"/>
                  </a:schemeClr>
                </a:solidFill>
              </a:rPr>
              <a:t> ad minim </a:t>
            </a:r>
            <a:r>
              <a:rPr lang="de-DE" sz="1600" dirty="0" err="1">
                <a:solidFill>
                  <a:schemeClr val="bg2">
                    <a:lumMod val="49000"/>
                  </a:schemeClr>
                </a:solidFill>
              </a:rPr>
              <a:t>veniam</a:t>
            </a:r>
            <a:r>
              <a:rPr lang="de-DE" sz="1600" dirty="0">
                <a:solidFill>
                  <a:schemeClr val="bg2">
                    <a:lumMod val="49000"/>
                  </a:schemeClr>
                </a:solidFill>
              </a:rPr>
              <a:t>, </a:t>
            </a:r>
            <a:r>
              <a:rPr lang="de-DE" sz="1600" dirty="0" err="1">
                <a:solidFill>
                  <a:schemeClr val="bg2">
                    <a:lumMod val="49000"/>
                  </a:schemeClr>
                </a:solidFill>
              </a:rPr>
              <a:t>quis</a:t>
            </a:r>
            <a:r>
              <a:rPr lang="de-DE" sz="1600" dirty="0">
                <a:solidFill>
                  <a:schemeClr val="bg2">
                    <a:lumMod val="49000"/>
                  </a:schemeClr>
                </a:solidFill>
              </a:rPr>
              <a:t> </a:t>
            </a:r>
            <a:r>
              <a:rPr lang="de-DE" sz="1600" dirty="0" err="1">
                <a:solidFill>
                  <a:schemeClr val="bg2">
                    <a:lumMod val="49000"/>
                  </a:schemeClr>
                </a:solidFill>
              </a:rPr>
              <a:t>nostrud</a:t>
            </a:r>
            <a:r>
              <a:rPr lang="de-DE" sz="1600" dirty="0">
                <a:solidFill>
                  <a:schemeClr val="bg2">
                    <a:lumMod val="49000"/>
                  </a:schemeClr>
                </a:solidFill>
              </a:rPr>
              <a:t> </a:t>
            </a:r>
            <a:r>
              <a:rPr lang="de-DE" sz="1600" dirty="0" err="1">
                <a:solidFill>
                  <a:schemeClr val="bg2">
                    <a:lumMod val="49000"/>
                  </a:schemeClr>
                </a:solidFill>
              </a:rPr>
              <a:t>exercitation</a:t>
            </a:r>
            <a:r>
              <a:rPr lang="de-DE" sz="1600" dirty="0">
                <a:solidFill>
                  <a:schemeClr val="bg2">
                    <a:lumMod val="49000"/>
                  </a:schemeClr>
                </a:solidFill>
              </a:rPr>
              <a:t> </a:t>
            </a:r>
            <a:r>
              <a:rPr lang="de-DE" sz="1600" dirty="0" err="1">
                <a:solidFill>
                  <a:schemeClr val="bg2">
                    <a:lumMod val="49000"/>
                  </a:schemeClr>
                </a:solidFill>
              </a:rPr>
              <a:t>ullamco</a:t>
            </a:r>
            <a:r>
              <a:rPr lang="de-DE" sz="1600" dirty="0">
                <a:solidFill>
                  <a:schemeClr val="bg2">
                    <a:lumMod val="49000"/>
                  </a:schemeClr>
                </a:solidFill>
              </a:rPr>
              <a:t> </a:t>
            </a:r>
            <a:r>
              <a:rPr lang="de-DE" sz="1600" dirty="0" err="1">
                <a:solidFill>
                  <a:schemeClr val="bg2">
                    <a:lumMod val="49000"/>
                  </a:schemeClr>
                </a:solidFill>
              </a:rPr>
              <a:t>laboris</a:t>
            </a:r>
            <a:r>
              <a:rPr lang="de-DE" sz="1600" dirty="0">
                <a:solidFill>
                  <a:schemeClr val="bg2">
                    <a:lumMod val="49000"/>
                  </a:schemeClr>
                </a:solidFill>
              </a:rPr>
              <a:t> nisi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aliquip</a:t>
            </a:r>
            <a:r>
              <a:rPr lang="de-DE" sz="1600" dirty="0">
                <a:solidFill>
                  <a:schemeClr val="bg2">
                    <a:lumMod val="49000"/>
                  </a:schemeClr>
                </a:solidFill>
              </a:rPr>
              <a:t> ex </a:t>
            </a:r>
            <a:r>
              <a:rPr lang="de-DE" sz="1600" dirty="0" err="1">
                <a:solidFill>
                  <a:schemeClr val="bg2">
                    <a:lumMod val="49000"/>
                  </a:schemeClr>
                </a:solidFill>
              </a:rPr>
              <a:t>ea</a:t>
            </a:r>
            <a:r>
              <a:rPr lang="de-DE" sz="1600" dirty="0">
                <a:solidFill>
                  <a:schemeClr val="bg2">
                    <a:lumMod val="49000"/>
                  </a:schemeClr>
                </a:solidFill>
              </a:rPr>
              <a:t> commodo </a:t>
            </a:r>
            <a:r>
              <a:rPr lang="de-DE" sz="1600" dirty="0" err="1">
                <a:solidFill>
                  <a:schemeClr val="bg2">
                    <a:lumMod val="49000"/>
                  </a:schemeClr>
                </a:solidFill>
              </a:rPr>
              <a:t>consequat</a:t>
            </a:r>
            <a:r>
              <a:rPr lang="de-DE" sz="1600" dirty="0">
                <a:solidFill>
                  <a:schemeClr val="bg2">
                    <a:lumMod val="49000"/>
                  </a:schemeClr>
                </a:solidFill>
              </a:rPr>
              <a:t>. Duis </a:t>
            </a:r>
            <a:r>
              <a:rPr lang="de-DE" sz="1600" dirty="0" err="1">
                <a:solidFill>
                  <a:schemeClr val="bg2">
                    <a:lumMod val="49000"/>
                  </a:schemeClr>
                </a:solidFill>
              </a:rPr>
              <a:t>aute</a:t>
            </a:r>
            <a:r>
              <a:rPr lang="de-DE" sz="1600" dirty="0">
                <a:solidFill>
                  <a:schemeClr val="bg2">
                    <a:lumMod val="49000"/>
                  </a:schemeClr>
                </a:solidFill>
              </a:rPr>
              <a:t> </a:t>
            </a:r>
            <a:r>
              <a:rPr lang="de-DE" sz="1600" dirty="0" err="1">
                <a:solidFill>
                  <a:schemeClr val="bg2">
                    <a:lumMod val="49000"/>
                  </a:schemeClr>
                </a:solidFill>
              </a:rPr>
              <a:t>irure</a:t>
            </a:r>
            <a:r>
              <a:rPr lang="de-DE" sz="1600" dirty="0">
                <a:solidFill>
                  <a:schemeClr val="bg2">
                    <a:lumMod val="49000"/>
                  </a:schemeClr>
                </a:solidFill>
              </a:rPr>
              <a:t> </a:t>
            </a:r>
            <a:r>
              <a:rPr lang="de-DE" sz="1600" dirty="0" err="1">
                <a:solidFill>
                  <a:schemeClr val="bg2">
                    <a:lumMod val="49000"/>
                  </a:schemeClr>
                </a:solidFill>
              </a:rPr>
              <a:t>dolor</a:t>
            </a:r>
            <a:r>
              <a:rPr lang="de-DE" sz="1600" dirty="0">
                <a:solidFill>
                  <a:schemeClr val="bg2">
                    <a:lumMod val="49000"/>
                  </a:schemeClr>
                </a:solidFill>
              </a:rPr>
              <a:t> in </a:t>
            </a:r>
            <a:r>
              <a:rPr lang="de-DE" sz="1600" dirty="0" err="1">
                <a:solidFill>
                  <a:schemeClr val="bg2">
                    <a:lumMod val="49000"/>
                  </a:schemeClr>
                </a:solidFill>
              </a:rPr>
              <a:t>reprehenderit</a:t>
            </a:r>
            <a:r>
              <a:rPr lang="de-DE" sz="1600" dirty="0">
                <a:solidFill>
                  <a:schemeClr val="bg2">
                    <a:lumMod val="49000"/>
                  </a:schemeClr>
                </a:solidFill>
              </a:rPr>
              <a:t> in </a:t>
            </a:r>
            <a:r>
              <a:rPr lang="de-DE" sz="1600" dirty="0" err="1">
                <a:solidFill>
                  <a:schemeClr val="bg2">
                    <a:lumMod val="49000"/>
                  </a:schemeClr>
                </a:solidFill>
              </a:rPr>
              <a:t>voluptate</a:t>
            </a:r>
            <a:r>
              <a:rPr lang="de-DE" sz="1600" dirty="0">
                <a:solidFill>
                  <a:schemeClr val="bg2">
                    <a:lumMod val="49000"/>
                  </a:schemeClr>
                </a:solidFill>
              </a:rPr>
              <a:t> </a:t>
            </a:r>
            <a:r>
              <a:rPr lang="de-DE" sz="1600" dirty="0" err="1">
                <a:solidFill>
                  <a:schemeClr val="bg2">
                    <a:lumMod val="49000"/>
                  </a:schemeClr>
                </a:solidFill>
              </a:rPr>
              <a:t>velit</a:t>
            </a:r>
            <a:r>
              <a:rPr lang="de-DE" sz="1600" dirty="0">
                <a:solidFill>
                  <a:schemeClr val="bg2">
                    <a:lumMod val="49000"/>
                  </a:schemeClr>
                </a:solidFill>
              </a:rPr>
              <a:t> esse </a:t>
            </a:r>
            <a:r>
              <a:rPr lang="de-DE" sz="1600" dirty="0" err="1">
                <a:solidFill>
                  <a:schemeClr val="bg2">
                    <a:lumMod val="49000"/>
                  </a:schemeClr>
                </a:solidFill>
              </a:rPr>
              <a:t>cillum</a:t>
            </a:r>
            <a:r>
              <a:rPr lang="de-DE" sz="1600" dirty="0">
                <a:solidFill>
                  <a:schemeClr val="bg2">
                    <a:lumMod val="49000"/>
                  </a:schemeClr>
                </a:solidFill>
              </a:rPr>
              <a:t> </a:t>
            </a:r>
            <a:r>
              <a:rPr lang="de-DE" sz="1600" dirty="0" err="1">
                <a:solidFill>
                  <a:schemeClr val="bg2">
                    <a:lumMod val="49000"/>
                  </a:schemeClr>
                </a:solidFill>
              </a:rPr>
              <a:t>dolore</a:t>
            </a:r>
            <a:r>
              <a:rPr lang="de-DE" sz="1600" dirty="0">
                <a:solidFill>
                  <a:schemeClr val="bg2">
                    <a:lumMod val="49000"/>
                  </a:schemeClr>
                </a:solidFill>
              </a:rPr>
              <a:t> </a:t>
            </a:r>
            <a:r>
              <a:rPr lang="de-DE" sz="1600" dirty="0" err="1">
                <a:solidFill>
                  <a:schemeClr val="bg2">
                    <a:lumMod val="49000"/>
                  </a:schemeClr>
                </a:solidFill>
              </a:rPr>
              <a:t>eu</a:t>
            </a:r>
            <a:r>
              <a:rPr lang="de-DE" sz="1600" dirty="0">
                <a:solidFill>
                  <a:schemeClr val="bg2">
                    <a:lumMod val="49000"/>
                  </a:schemeClr>
                </a:solidFill>
              </a:rPr>
              <a:t> </a:t>
            </a:r>
            <a:r>
              <a:rPr lang="de-DE" sz="1600" dirty="0" err="1">
                <a:solidFill>
                  <a:schemeClr val="bg2">
                    <a:lumMod val="49000"/>
                  </a:schemeClr>
                </a:solidFill>
              </a:rPr>
              <a:t>fugiat</a:t>
            </a:r>
            <a:r>
              <a:rPr lang="de-DE" sz="1600" dirty="0">
                <a:solidFill>
                  <a:schemeClr val="bg2">
                    <a:lumMod val="49000"/>
                  </a:schemeClr>
                </a:solidFill>
              </a:rPr>
              <a:t> nulla </a:t>
            </a:r>
            <a:r>
              <a:rPr lang="de-DE" sz="1600" dirty="0" err="1">
                <a:solidFill>
                  <a:schemeClr val="bg2">
                    <a:lumMod val="49000"/>
                  </a:schemeClr>
                </a:solidFill>
              </a:rPr>
              <a:t>pariatur</a:t>
            </a:r>
            <a:r>
              <a:rPr lang="de-DE" sz="1600" dirty="0">
                <a:solidFill>
                  <a:schemeClr val="bg2">
                    <a:lumMod val="49000"/>
                  </a:schemeClr>
                </a:solidFill>
              </a:rPr>
              <a:t>. </a:t>
            </a:r>
            <a:r>
              <a:rPr lang="de-DE" sz="1600" dirty="0" err="1">
                <a:solidFill>
                  <a:schemeClr val="bg2">
                    <a:lumMod val="49000"/>
                  </a:schemeClr>
                </a:solidFill>
              </a:rPr>
              <a:t>Excepteur</a:t>
            </a:r>
            <a:r>
              <a:rPr lang="de-DE" sz="1600" dirty="0">
                <a:solidFill>
                  <a:schemeClr val="bg2">
                    <a:lumMod val="49000"/>
                  </a:schemeClr>
                </a:solidFill>
              </a:rPr>
              <a:t> </a:t>
            </a:r>
            <a:r>
              <a:rPr lang="de-DE" sz="1600" dirty="0" err="1">
                <a:solidFill>
                  <a:schemeClr val="bg2">
                    <a:lumMod val="49000"/>
                  </a:schemeClr>
                </a:solidFill>
              </a:rPr>
              <a:t>sint</a:t>
            </a:r>
            <a:r>
              <a:rPr lang="de-DE" sz="1600" dirty="0">
                <a:solidFill>
                  <a:schemeClr val="bg2">
                    <a:lumMod val="49000"/>
                  </a:schemeClr>
                </a:solidFill>
              </a:rPr>
              <a:t> </a:t>
            </a:r>
            <a:r>
              <a:rPr lang="de-DE" sz="1600" dirty="0" err="1">
                <a:solidFill>
                  <a:schemeClr val="bg2">
                    <a:lumMod val="49000"/>
                  </a:schemeClr>
                </a:solidFill>
              </a:rPr>
              <a:t>occaecat</a:t>
            </a:r>
            <a:r>
              <a:rPr lang="de-DE" sz="1600" dirty="0">
                <a:solidFill>
                  <a:schemeClr val="bg2">
                    <a:lumMod val="49000"/>
                  </a:schemeClr>
                </a:solidFill>
              </a:rPr>
              <a:t> cupidatat non </a:t>
            </a:r>
            <a:r>
              <a:rPr lang="de-DE" sz="1600" dirty="0" err="1">
                <a:solidFill>
                  <a:schemeClr val="bg2">
                    <a:lumMod val="49000"/>
                  </a:schemeClr>
                </a:solidFill>
              </a:rPr>
              <a:t>proident</a:t>
            </a:r>
            <a:r>
              <a:rPr lang="de-DE" sz="1600" dirty="0">
                <a:solidFill>
                  <a:schemeClr val="bg2">
                    <a:lumMod val="49000"/>
                  </a:schemeClr>
                </a:solidFill>
              </a:rPr>
              <a:t>, </a:t>
            </a:r>
            <a:r>
              <a:rPr lang="de-DE" sz="1600" dirty="0" err="1">
                <a:solidFill>
                  <a:schemeClr val="bg2">
                    <a:lumMod val="49000"/>
                  </a:schemeClr>
                </a:solidFill>
              </a:rPr>
              <a:t>sunt</a:t>
            </a:r>
            <a:r>
              <a:rPr lang="de-DE" sz="1600" dirty="0">
                <a:solidFill>
                  <a:schemeClr val="bg2">
                    <a:lumMod val="49000"/>
                  </a:schemeClr>
                </a:solidFill>
              </a:rPr>
              <a:t> in culpa </a:t>
            </a:r>
            <a:r>
              <a:rPr lang="de-DE" sz="1600" dirty="0" err="1">
                <a:solidFill>
                  <a:schemeClr val="bg2">
                    <a:lumMod val="49000"/>
                  </a:schemeClr>
                </a:solidFill>
              </a:rPr>
              <a:t>qui</a:t>
            </a:r>
            <a:r>
              <a:rPr lang="de-DE" sz="1600" dirty="0">
                <a:solidFill>
                  <a:schemeClr val="bg2">
                    <a:lumMod val="49000"/>
                  </a:schemeClr>
                </a:solidFill>
              </a:rPr>
              <a:t> </a:t>
            </a:r>
            <a:r>
              <a:rPr lang="de-DE" sz="1600" dirty="0" err="1">
                <a:solidFill>
                  <a:schemeClr val="bg2">
                    <a:lumMod val="49000"/>
                  </a:schemeClr>
                </a:solidFill>
              </a:rPr>
              <a:t>officia</a:t>
            </a:r>
            <a:r>
              <a:rPr lang="de-DE" sz="1600" dirty="0">
                <a:solidFill>
                  <a:schemeClr val="bg2">
                    <a:lumMod val="49000"/>
                  </a:schemeClr>
                </a:solidFill>
              </a:rPr>
              <a:t> </a:t>
            </a:r>
            <a:r>
              <a:rPr lang="de-DE" sz="1600" dirty="0" err="1">
                <a:solidFill>
                  <a:schemeClr val="bg2">
                    <a:lumMod val="49000"/>
                  </a:schemeClr>
                </a:solidFill>
              </a:rPr>
              <a:t>deserunt</a:t>
            </a:r>
            <a:r>
              <a:rPr lang="de-DE" sz="1600" dirty="0">
                <a:solidFill>
                  <a:schemeClr val="bg2">
                    <a:lumMod val="49000"/>
                  </a:schemeClr>
                </a:solidFill>
              </a:rPr>
              <a:t> </a:t>
            </a:r>
            <a:r>
              <a:rPr lang="de-DE" sz="1600" dirty="0" err="1">
                <a:solidFill>
                  <a:schemeClr val="bg2">
                    <a:lumMod val="49000"/>
                  </a:schemeClr>
                </a:solidFill>
              </a:rPr>
              <a:t>mollit</a:t>
            </a:r>
            <a:r>
              <a:rPr lang="de-DE" sz="1600" dirty="0">
                <a:solidFill>
                  <a:schemeClr val="bg2">
                    <a:lumMod val="49000"/>
                  </a:schemeClr>
                </a:solidFill>
              </a:rPr>
              <a:t> </a:t>
            </a:r>
            <a:r>
              <a:rPr lang="de-DE" sz="1600" dirty="0" err="1">
                <a:solidFill>
                  <a:schemeClr val="bg2">
                    <a:lumMod val="49000"/>
                  </a:schemeClr>
                </a:solidFill>
              </a:rPr>
              <a:t>anim</a:t>
            </a:r>
            <a:r>
              <a:rPr lang="de-DE" sz="1600" dirty="0">
                <a:solidFill>
                  <a:schemeClr val="bg2">
                    <a:lumMod val="49000"/>
                  </a:schemeClr>
                </a:solidFill>
              </a:rPr>
              <a:t> </a:t>
            </a:r>
            <a:r>
              <a:rPr lang="de-DE" sz="1600" dirty="0" err="1">
                <a:solidFill>
                  <a:schemeClr val="bg2">
                    <a:lumMod val="49000"/>
                  </a:schemeClr>
                </a:solidFill>
              </a:rPr>
              <a:t>id</a:t>
            </a:r>
            <a:r>
              <a:rPr lang="de-DE" sz="1600" dirty="0">
                <a:solidFill>
                  <a:schemeClr val="bg2">
                    <a:lumMod val="49000"/>
                  </a:schemeClr>
                </a:solidFill>
              </a:rPr>
              <a:t> </a:t>
            </a:r>
            <a:r>
              <a:rPr lang="de-DE" sz="1600" dirty="0" err="1">
                <a:solidFill>
                  <a:schemeClr val="bg2">
                    <a:lumMod val="49000"/>
                  </a:schemeClr>
                </a:solidFill>
              </a:rPr>
              <a:t>est</a:t>
            </a:r>
            <a:r>
              <a:rPr lang="de-DE" sz="1600" dirty="0">
                <a:solidFill>
                  <a:schemeClr val="bg2">
                    <a:lumMod val="49000"/>
                  </a:schemeClr>
                </a:solidFill>
              </a:rPr>
              <a:t> </a:t>
            </a:r>
            <a:r>
              <a:rPr lang="de-DE" sz="1600" dirty="0" err="1">
                <a:solidFill>
                  <a:schemeClr val="bg2">
                    <a:lumMod val="49000"/>
                  </a:schemeClr>
                </a:solidFill>
              </a:rPr>
              <a:t>laborum</a:t>
            </a:r>
            <a:r>
              <a:rPr lang="de-DE" sz="1600" dirty="0">
                <a:solidFill>
                  <a:schemeClr val="bg2">
                    <a:lumMod val="49000"/>
                  </a:schemeClr>
                </a:solidFill>
              </a:rPr>
              <a:t>."</a:t>
            </a:r>
          </a:p>
        </p:txBody>
      </p:sp>
    </p:spTree>
    <p:extLst>
      <p:ext uri="{BB962C8B-B14F-4D97-AF65-F5344CB8AC3E}">
        <p14:creationId xmlns:p14="http://schemas.microsoft.com/office/powerpoint/2010/main" val="1161354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820A1-48E3-A502-24BA-17C7B0EDDC28}"/>
            </a:ext>
          </a:extLst>
        </p:cNvPr>
        <p:cNvGrpSpPr/>
        <p:nvPr/>
      </p:nvGrpSpPr>
      <p:grpSpPr>
        <a:xfrm>
          <a:off x="0" y="0"/>
          <a:ext cx="0" cy="0"/>
          <a:chOff x="0" y="0"/>
          <a:chExt cx="0" cy="0"/>
        </a:xfrm>
      </p:grpSpPr>
      <p:sp>
        <p:nvSpPr>
          <p:cNvPr id="5" name="Título 1">
            <a:extLst>
              <a:ext uri="{FF2B5EF4-FFF2-40B4-BE49-F238E27FC236}">
                <a16:creationId xmlns:a16="http://schemas.microsoft.com/office/drawing/2014/main" id="{F45480B8-81EE-B28C-AD71-0E1387014075}"/>
              </a:ext>
            </a:extLst>
          </p:cNvPr>
          <p:cNvSpPr txBox="1">
            <a:spLocks/>
          </p:cNvSpPr>
          <p:nvPr/>
        </p:nvSpPr>
        <p:spPr>
          <a:xfrm>
            <a:off x="522851" y="119053"/>
            <a:ext cx="4482983" cy="15481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dirty="0" err="1">
                <a:solidFill>
                  <a:srgbClr val="94B997"/>
                </a:solidFill>
                <a:ea typeface="+mj-lt"/>
                <a:cs typeface="+mj-lt"/>
              </a:rPr>
              <a:t>Título</a:t>
            </a:r>
            <a:r>
              <a:rPr lang="de-DE" b="1" dirty="0">
                <a:solidFill>
                  <a:srgbClr val="94B997"/>
                </a:solidFill>
                <a:ea typeface="+mj-lt"/>
                <a:cs typeface="+mj-lt"/>
              </a:rPr>
              <a:t> </a:t>
            </a:r>
            <a:r>
              <a:rPr lang="de-DE" b="1" dirty="0" err="1">
                <a:solidFill>
                  <a:srgbClr val="94B997"/>
                </a:solidFill>
                <a:ea typeface="+mj-lt"/>
                <a:cs typeface="+mj-lt"/>
              </a:rPr>
              <a:t>aqui</a:t>
            </a:r>
          </a:p>
        </p:txBody>
      </p:sp>
      <p:pic>
        <p:nvPicPr>
          <p:cNvPr id="7" name="Imagem 6" descr="Ícone&#10;&#10;O conteúdo gerado por IA pode estar incorreto.">
            <a:extLst>
              <a:ext uri="{FF2B5EF4-FFF2-40B4-BE49-F238E27FC236}">
                <a16:creationId xmlns:a16="http://schemas.microsoft.com/office/drawing/2014/main" id="{8A201EDB-4B7D-4748-C4E4-517DA241F4CF}"/>
              </a:ext>
            </a:extLst>
          </p:cNvPr>
          <p:cNvPicPr>
            <a:picLocks noChangeAspect="1"/>
          </p:cNvPicPr>
          <p:nvPr/>
        </p:nvPicPr>
        <p:blipFill>
          <a:blip r:embed="rId2"/>
          <a:stretch>
            <a:fillRect/>
          </a:stretch>
        </p:blipFill>
        <p:spPr>
          <a:xfrm>
            <a:off x="11098238" y="429364"/>
            <a:ext cx="716815" cy="790422"/>
          </a:xfrm>
          <a:prstGeom prst="rect">
            <a:avLst/>
          </a:prstGeom>
        </p:spPr>
      </p:pic>
      <p:pic>
        <p:nvPicPr>
          <p:cNvPr id="9" name="Imagem 8">
            <a:extLst>
              <a:ext uri="{FF2B5EF4-FFF2-40B4-BE49-F238E27FC236}">
                <a16:creationId xmlns:a16="http://schemas.microsoft.com/office/drawing/2014/main" id="{DA0398AD-C744-2527-98C9-A6DC51923F71}"/>
              </a:ext>
            </a:extLst>
          </p:cNvPr>
          <p:cNvPicPr>
            <a:picLocks noChangeAspect="1"/>
          </p:cNvPicPr>
          <p:nvPr/>
        </p:nvPicPr>
        <p:blipFill>
          <a:blip r:embed="rId3"/>
          <a:stretch>
            <a:fillRect/>
          </a:stretch>
        </p:blipFill>
        <p:spPr>
          <a:xfrm>
            <a:off x="9940111" y="4659614"/>
            <a:ext cx="3034788" cy="3502404"/>
          </a:xfrm>
          <a:prstGeom prst="rect">
            <a:avLst/>
          </a:prstGeom>
        </p:spPr>
      </p:pic>
      <p:sp>
        <p:nvSpPr>
          <p:cNvPr id="11" name="Título 1">
            <a:extLst>
              <a:ext uri="{FF2B5EF4-FFF2-40B4-BE49-F238E27FC236}">
                <a16:creationId xmlns:a16="http://schemas.microsoft.com/office/drawing/2014/main" id="{7B027702-66FD-045D-654A-3EA8B88EFFD7}"/>
              </a:ext>
            </a:extLst>
          </p:cNvPr>
          <p:cNvSpPr txBox="1">
            <a:spLocks/>
          </p:cNvSpPr>
          <p:nvPr/>
        </p:nvSpPr>
        <p:spPr>
          <a:xfrm>
            <a:off x="600751" y="1671142"/>
            <a:ext cx="9196153" cy="337986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dirty="0">
                <a:solidFill>
                  <a:schemeClr val="bg2">
                    <a:lumMod val="49000"/>
                  </a:schemeClr>
                </a:solidFill>
                <a:latin typeface="Aptos Display"/>
                <a:ea typeface="Open Sans"/>
                <a:cs typeface="Open Sans"/>
              </a:rPr>
              <a:t>"</a:t>
            </a:r>
            <a:r>
              <a:rPr lang="de-DE" sz="1600" dirty="0" err="1">
                <a:solidFill>
                  <a:schemeClr val="bg2">
                    <a:lumMod val="49000"/>
                  </a:schemeClr>
                </a:solidFill>
                <a:latin typeface="Aptos Display"/>
                <a:ea typeface="Open Sans"/>
                <a:cs typeface="Open Sans"/>
              </a:rPr>
              <a:t>Lorem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ipsum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dolor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sit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amet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consectetur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adipiscing</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elit</a:t>
            </a:r>
            <a:r>
              <a:rPr lang="de-DE" sz="1600" dirty="0">
                <a:solidFill>
                  <a:schemeClr val="bg2">
                    <a:lumMod val="49000"/>
                  </a:schemeClr>
                </a:solidFill>
                <a:latin typeface="Aptos Display"/>
                <a:ea typeface="Open Sans"/>
                <a:cs typeface="Open Sans"/>
              </a:rPr>
              <a:t>, sed do </a:t>
            </a:r>
            <a:r>
              <a:rPr lang="de-DE" sz="1600" dirty="0" err="1">
                <a:solidFill>
                  <a:schemeClr val="bg2">
                    <a:lumMod val="49000"/>
                  </a:schemeClr>
                </a:solidFill>
                <a:latin typeface="Aptos Display"/>
                <a:ea typeface="Open Sans"/>
                <a:cs typeface="Open Sans"/>
              </a:rPr>
              <a:t>eiusmod</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tempor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incididunt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ut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labore</a:t>
            </a:r>
            <a:r>
              <a:rPr lang="de-DE" sz="1600" dirty="0">
                <a:solidFill>
                  <a:schemeClr val="bg2">
                    <a:lumMod val="49000"/>
                  </a:schemeClr>
                </a:solidFill>
                <a:latin typeface="Aptos Display"/>
                <a:ea typeface="Open Sans"/>
                <a:cs typeface="Open Sans"/>
              </a:rPr>
              <a:t> et </a:t>
            </a:r>
            <a:r>
              <a:rPr lang="de-DE" sz="1600" dirty="0" err="1">
                <a:solidFill>
                  <a:schemeClr val="bg2">
                    <a:lumMod val="49000"/>
                  </a:schemeClr>
                </a:solidFill>
                <a:latin typeface="Aptos Display"/>
                <a:ea typeface="Open Sans"/>
                <a:cs typeface="Open Sans"/>
              </a:rPr>
              <a:t>dolore</a:t>
            </a:r>
            <a:r>
              <a:rPr lang="de-DE" sz="1600" dirty="0">
                <a:solidFill>
                  <a:schemeClr val="bg2">
                    <a:lumMod val="49000"/>
                  </a:schemeClr>
                </a:solidFill>
                <a:latin typeface="Aptos Display"/>
                <a:ea typeface="Open Sans"/>
                <a:cs typeface="Open Sans"/>
              </a:rPr>
              <a:t> magna </a:t>
            </a:r>
            <a:r>
              <a:rPr lang="de-DE" sz="1600" dirty="0" err="1">
                <a:solidFill>
                  <a:schemeClr val="bg2">
                    <a:lumMod val="49000"/>
                  </a:schemeClr>
                </a:solidFill>
                <a:latin typeface="Aptos Display"/>
                <a:ea typeface="Open Sans"/>
                <a:cs typeface="Open Sans"/>
              </a:rPr>
              <a:t>aliqua</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Ut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enim</a:t>
            </a:r>
            <a:r>
              <a:rPr lang="de-DE" sz="1600" dirty="0">
                <a:solidFill>
                  <a:schemeClr val="bg2">
                    <a:lumMod val="49000"/>
                  </a:schemeClr>
                </a:solidFill>
                <a:latin typeface="Aptos Display"/>
                <a:ea typeface="Open Sans"/>
                <a:cs typeface="Open Sans"/>
              </a:rPr>
              <a:t> ad minim </a:t>
            </a:r>
            <a:r>
              <a:rPr lang="de-DE" sz="1600" dirty="0" err="1">
                <a:solidFill>
                  <a:schemeClr val="bg2">
                    <a:lumMod val="49000"/>
                  </a:schemeClr>
                </a:solidFill>
                <a:latin typeface="Aptos Display"/>
                <a:ea typeface="Open Sans"/>
                <a:cs typeface="Open Sans"/>
              </a:rPr>
              <a:t>veniam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quis</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nostrud</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exercitation</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ullamco</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laboris</a:t>
            </a:r>
            <a:r>
              <a:rPr lang="de-DE" sz="1600" dirty="0">
                <a:solidFill>
                  <a:schemeClr val="bg2">
                    <a:lumMod val="49000"/>
                  </a:schemeClr>
                </a:solidFill>
                <a:latin typeface="Aptos Display"/>
                <a:ea typeface="Open Sans"/>
                <a:cs typeface="Open Sans"/>
              </a:rPr>
              <a:t> nisi </a:t>
            </a:r>
            <a:r>
              <a:rPr lang="de-DE" sz="1600" dirty="0" err="1">
                <a:solidFill>
                  <a:schemeClr val="bg2">
                    <a:lumMod val="49000"/>
                  </a:schemeClr>
                </a:solidFill>
                <a:latin typeface="Aptos Display"/>
                <a:ea typeface="Open Sans"/>
                <a:cs typeface="Open Sans"/>
              </a:rPr>
              <a:t>ut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aliquip</a:t>
            </a:r>
            <a:r>
              <a:rPr lang="de-DE" sz="1600" dirty="0">
                <a:solidFill>
                  <a:schemeClr val="bg2">
                    <a:lumMod val="49000"/>
                  </a:schemeClr>
                </a:solidFill>
                <a:latin typeface="Aptos Display"/>
                <a:ea typeface="Open Sans"/>
                <a:cs typeface="Open Sans"/>
              </a:rPr>
              <a:t> ex </a:t>
            </a:r>
            <a:r>
              <a:rPr lang="de-DE" sz="1600" dirty="0" err="1">
                <a:solidFill>
                  <a:schemeClr val="bg2">
                    <a:lumMod val="49000"/>
                  </a:schemeClr>
                </a:solidFill>
                <a:latin typeface="Aptos Display"/>
                <a:ea typeface="Open Sans"/>
                <a:cs typeface="Open Sans"/>
              </a:rPr>
              <a:t>ea</a:t>
            </a:r>
            <a:r>
              <a:rPr lang="de-DE" sz="1600" dirty="0">
                <a:solidFill>
                  <a:schemeClr val="bg2">
                    <a:lumMod val="49000"/>
                  </a:schemeClr>
                </a:solidFill>
                <a:latin typeface="Aptos Display"/>
                <a:ea typeface="Open Sans"/>
                <a:cs typeface="Open Sans"/>
              </a:rPr>
              <a:t> commodo </a:t>
            </a:r>
            <a:r>
              <a:rPr lang="de-DE" sz="1600" dirty="0" err="1">
                <a:solidFill>
                  <a:schemeClr val="bg2">
                    <a:lumMod val="49000"/>
                  </a:schemeClr>
                </a:solidFill>
                <a:latin typeface="Aptos Display"/>
                <a:ea typeface="Open Sans"/>
                <a:cs typeface="Open Sans"/>
              </a:rPr>
              <a:t>consequat</a:t>
            </a:r>
            <a:r>
              <a:rPr lang="de-DE" sz="1600" dirty="0">
                <a:solidFill>
                  <a:schemeClr val="bg2">
                    <a:lumMod val="49000"/>
                  </a:schemeClr>
                </a:solidFill>
                <a:latin typeface="Aptos Display"/>
                <a:ea typeface="Open Sans"/>
                <a:cs typeface="Open Sans"/>
              </a:rPr>
              <a:t>. Duis </a:t>
            </a:r>
            <a:r>
              <a:rPr lang="de-DE" sz="1600" dirty="0" err="1">
                <a:solidFill>
                  <a:schemeClr val="bg2">
                    <a:lumMod val="49000"/>
                  </a:schemeClr>
                </a:solidFill>
                <a:latin typeface="Aptos Display"/>
                <a:ea typeface="Open Sans"/>
                <a:cs typeface="Open Sans"/>
              </a:rPr>
              <a:t>aute</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irure</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dolor</a:t>
            </a:r>
            <a:r>
              <a:rPr lang="de-DE" sz="1600" dirty="0">
                <a:solidFill>
                  <a:schemeClr val="bg2">
                    <a:lumMod val="49000"/>
                  </a:schemeClr>
                </a:solidFill>
                <a:latin typeface="Aptos Display"/>
                <a:ea typeface="Open Sans"/>
                <a:cs typeface="Open Sans"/>
              </a:rPr>
              <a:t> in </a:t>
            </a:r>
            <a:r>
              <a:rPr lang="de-DE" sz="1600" dirty="0" err="1">
                <a:solidFill>
                  <a:schemeClr val="bg2">
                    <a:lumMod val="49000"/>
                  </a:schemeClr>
                </a:solidFill>
                <a:latin typeface="Aptos Display"/>
                <a:ea typeface="Open Sans"/>
                <a:cs typeface="Open Sans"/>
              </a:rPr>
              <a:t>reprehenderit</a:t>
            </a:r>
            <a:r>
              <a:rPr lang="de-DE" sz="1600" dirty="0">
                <a:solidFill>
                  <a:schemeClr val="bg2">
                    <a:lumMod val="49000"/>
                  </a:schemeClr>
                </a:solidFill>
                <a:latin typeface="Aptos Display"/>
                <a:ea typeface="Open Sans"/>
                <a:cs typeface="Open Sans"/>
              </a:rPr>
              <a:t> in </a:t>
            </a:r>
            <a:r>
              <a:rPr lang="de-DE" sz="1600" dirty="0" err="1">
                <a:solidFill>
                  <a:schemeClr val="bg2">
                    <a:lumMod val="49000"/>
                  </a:schemeClr>
                </a:solidFill>
                <a:latin typeface="Aptos Display"/>
                <a:ea typeface="Open Sans"/>
                <a:cs typeface="Open Sans"/>
              </a:rPr>
              <a:t>voluptate</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velit</a:t>
            </a:r>
            <a:r>
              <a:rPr lang="de-DE" sz="1600" dirty="0">
                <a:solidFill>
                  <a:schemeClr val="bg2">
                    <a:lumMod val="49000"/>
                  </a:schemeClr>
                </a:solidFill>
                <a:latin typeface="Aptos Display"/>
                <a:ea typeface="Open Sans"/>
                <a:cs typeface="Open Sans"/>
              </a:rPr>
              <a:t> esse </a:t>
            </a:r>
            <a:r>
              <a:rPr lang="de-DE" sz="1600" dirty="0" err="1">
                <a:solidFill>
                  <a:schemeClr val="bg2">
                    <a:lumMod val="49000"/>
                  </a:schemeClr>
                </a:solidFill>
                <a:latin typeface="Aptos Display"/>
                <a:ea typeface="Open Sans"/>
                <a:cs typeface="Open Sans"/>
              </a:rPr>
              <a:t>cillum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dolore</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eu</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fugiat</a:t>
            </a:r>
            <a:r>
              <a:rPr lang="de-DE" sz="1600" dirty="0">
                <a:solidFill>
                  <a:schemeClr val="bg2">
                    <a:lumMod val="49000"/>
                  </a:schemeClr>
                </a:solidFill>
                <a:latin typeface="Aptos Display"/>
                <a:ea typeface="Open Sans"/>
                <a:cs typeface="Open Sans"/>
              </a:rPr>
              <a:t> nulla </a:t>
            </a:r>
            <a:r>
              <a:rPr lang="de-DE" sz="1600" dirty="0" err="1">
                <a:solidFill>
                  <a:schemeClr val="bg2">
                    <a:lumMod val="49000"/>
                  </a:schemeClr>
                </a:solidFill>
                <a:latin typeface="Aptos Display"/>
                <a:ea typeface="Open Sans"/>
                <a:cs typeface="Open Sans"/>
              </a:rPr>
              <a:t>pariatur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Excepteur</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sint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occaecat</a:t>
            </a:r>
            <a:r>
              <a:rPr lang="de-DE" sz="1600" dirty="0">
                <a:solidFill>
                  <a:schemeClr val="bg2">
                    <a:lumMod val="49000"/>
                  </a:schemeClr>
                </a:solidFill>
                <a:latin typeface="Aptos Display"/>
                <a:ea typeface="Open Sans"/>
                <a:cs typeface="Open Sans"/>
              </a:rPr>
              <a:t> cupidatat non </a:t>
            </a:r>
            <a:r>
              <a:rPr lang="de-DE" sz="1600" dirty="0" err="1">
                <a:solidFill>
                  <a:schemeClr val="bg2">
                    <a:lumMod val="49000"/>
                  </a:schemeClr>
                </a:solidFill>
                <a:latin typeface="Aptos Display"/>
                <a:ea typeface="Open Sans"/>
                <a:cs typeface="Open Sans"/>
              </a:rPr>
              <a:t>proident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sunt</a:t>
            </a:r>
            <a:r>
              <a:rPr lang="de-DE" sz="1600" dirty="0">
                <a:solidFill>
                  <a:schemeClr val="bg2">
                    <a:lumMod val="49000"/>
                  </a:schemeClr>
                </a:solidFill>
                <a:latin typeface="Aptos Display"/>
                <a:ea typeface="Open Sans"/>
                <a:cs typeface="Open Sans"/>
              </a:rPr>
              <a:t> in culpa </a:t>
            </a:r>
            <a:r>
              <a:rPr lang="de-DE" sz="1600" dirty="0" err="1">
                <a:solidFill>
                  <a:schemeClr val="bg2">
                    <a:lumMod val="49000"/>
                  </a:schemeClr>
                </a:solidFill>
                <a:latin typeface="Aptos Display"/>
                <a:ea typeface="Open Sans"/>
                <a:cs typeface="Open Sans"/>
              </a:rPr>
              <a:t>qui</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officia</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deserunt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mollit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anim</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id</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est</a:t>
            </a:r>
            <a:r>
              <a:rPr lang="de-DE" sz="1600" dirty="0">
                <a:solidFill>
                  <a:schemeClr val="bg2">
                    <a:lumMod val="49000"/>
                  </a:schemeClr>
                </a:solidFill>
                <a:latin typeface="Aptos Display"/>
                <a:ea typeface="Open Sans"/>
                <a:cs typeface="Open Sans"/>
              </a:rPr>
              <a:t> </a:t>
            </a:r>
            <a:r>
              <a:rPr lang="de-DE" sz="1600" dirty="0" err="1">
                <a:solidFill>
                  <a:schemeClr val="bg2">
                    <a:lumMod val="49000"/>
                  </a:schemeClr>
                </a:solidFill>
                <a:latin typeface="Aptos Display"/>
                <a:ea typeface="Open Sans"/>
                <a:cs typeface="Open Sans"/>
              </a:rPr>
              <a:t>laborum</a:t>
            </a:r>
            <a:r>
              <a:rPr lang="de-DE" sz="1600" dirty="0">
                <a:solidFill>
                  <a:schemeClr val="bg2">
                    <a:lumMod val="49000"/>
                  </a:schemeClr>
                </a:solidFill>
                <a:latin typeface="Aptos Display"/>
                <a:ea typeface="Open Sans"/>
                <a:cs typeface="Open Sans"/>
              </a:rPr>
              <a:t>."</a:t>
            </a:r>
            <a:br>
              <a:rPr lang="de-DE" sz="1600" dirty="0">
                <a:solidFill>
                  <a:schemeClr val="bg2">
                    <a:lumMod val="49000"/>
                  </a:schemeClr>
                </a:solidFill>
                <a:latin typeface="Aptos Display"/>
                <a:ea typeface="Open Sans"/>
                <a:cs typeface="Open Sans"/>
              </a:rPr>
            </a:br>
            <a:r>
              <a:rPr lang="de-DE" sz="1600" dirty="0">
                <a:solidFill>
                  <a:schemeClr val="bg2">
                    <a:lumMod val="49000"/>
                  </a:schemeClr>
                </a:solidFill>
              </a:rPr>
              <a:t>"</a:t>
            </a:r>
            <a:r>
              <a:rPr lang="de-DE" sz="1600" dirty="0" err="1">
                <a:solidFill>
                  <a:schemeClr val="bg2">
                    <a:lumMod val="49000"/>
                  </a:schemeClr>
                </a:solidFill>
              </a:rPr>
              <a:t>Lorem</a:t>
            </a:r>
            <a:r>
              <a:rPr lang="de-DE" sz="1600" dirty="0">
                <a:solidFill>
                  <a:schemeClr val="bg2">
                    <a:lumMod val="49000"/>
                  </a:schemeClr>
                </a:solidFill>
              </a:rPr>
              <a:t> </a:t>
            </a:r>
            <a:r>
              <a:rPr lang="de-DE" sz="1600" dirty="0" err="1">
                <a:solidFill>
                  <a:schemeClr val="bg2">
                    <a:lumMod val="49000"/>
                  </a:schemeClr>
                </a:solidFill>
              </a:rPr>
              <a:t>ipsum</a:t>
            </a:r>
            <a:r>
              <a:rPr lang="de-DE" sz="1600" dirty="0">
                <a:solidFill>
                  <a:schemeClr val="bg2">
                    <a:lumMod val="49000"/>
                  </a:schemeClr>
                </a:solidFill>
              </a:rPr>
              <a:t> </a:t>
            </a:r>
            <a:r>
              <a:rPr lang="de-DE" sz="1600" dirty="0" err="1">
                <a:solidFill>
                  <a:schemeClr val="bg2">
                    <a:lumMod val="49000"/>
                  </a:schemeClr>
                </a:solidFill>
              </a:rPr>
              <a:t>dolor</a:t>
            </a:r>
            <a:r>
              <a:rPr lang="de-DE" sz="1600" dirty="0">
                <a:solidFill>
                  <a:schemeClr val="bg2">
                    <a:lumMod val="49000"/>
                  </a:schemeClr>
                </a:solidFill>
              </a:rPr>
              <a:t> </a:t>
            </a:r>
            <a:r>
              <a:rPr lang="de-DE" sz="1600" dirty="0" err="1">
                <a:solidFill>
                  <a:schemeClr val="bg2">
                    <a:lumMod val="49000"/>
                  </a:schemeClr>
                </a:solidFill>
              </a:rPr>
              <a:t>sit</a:t>
            </a:r>
            <a:r>
              <a:rPr lang="de-DE" sz="1600" dirty="0">
                <a:solidFill>
                  <a:schemeClr val="bg2">
                    <a:lumMod val="49000"/>
                  </a:schemeClr>
                </a:solidFill>
              </a:rPr>
              <a:t> </a:t>
            </a:r>
            <a:r>
              <a:rPr lang="de-DE" sz="1600" dirty="0" err="1">
                <a:solidFill>
                  <a:schemeClr val="bg2">
                    <a:lumMod val="49000"/>
                  </a:schemeClr>
                </a:solidFill>
              </a:rPr>
              <a:t>amet</a:t>
            </a:r>
            <a:r>
              <a:rPr lang="de-DE" sz="1600" dirty="0">
                <a:solidFill>
                  <a:schemeClr val="bg2">
                    <a:lumMod val="49000"/>
                  </a:schemeClr>
                </a:solidFill>
              </a:rPr>
              <a:t>, </a:t>
            </a:r>
            <a:r>
              <a:rPr lang="de-DE" sz="1600" dirty="0" err="1">
                <a:solidFill>
                  <a:schemeClr val="bg2">
                    <a:lumMod val="49000"/>
                  </a:schemeClr>
                </a:solidFill>
              </a:rPr>
              <a:t>consectetur</a:t>
            </a:r>
            <a:r>
              <a:rPr lang="de-DE" sz="1600" dirty="0">
                <a:solidFill>
                  <a:schemeClr val="bg2">
                    <a:lumMod val="49000"/>
                  </a:schemeClr>
                </a:solidFill>
              </a:rPr>
              <a:t> </a:t>
            </a:r>
            <a:r>
              <a:rPr lang="de-DE" sz="1600" dirty="0" err="1">
                <a:solidFill>
                  <a:schemeClr val="bg2">
                    <a:lumMod val="49000"/>
                  </a:schemeClr>
                </a:solidFill>
              </a:rPr>
              <a:t>adipiscing</a:t>
            </a:r>
            <a:r>
              <a:rPr lang="de-DE" sz="1600" dirty="0">
                <a:solidFill>
                  <a:schemeClr val="bg2">
                    <a:lumMod val="49000"/>
                  </a:schemeClr>
                </a:solidFill>
              </a:rPr>
              <a:t> </a:t>
            </a:r>
            <a:r>
              <a:rPr lang="de-DE" sz="1600" dirty="0" err="1">
                <a:solidFill>
                  <a:schemeClr val="bg2">
                    <a:lumMod val="49000"/>
                  </a:schemeClr>
                </a:solidFill>
              </a:rPr>
              <a:t>elit</a:t>
            </a:r>
            <a:r>
              <a:rPr lang="de-DE" sz="1600" dirty="0">
                <a:solidFill>
                  <a:schemeClr val="bg2">
                    <a:lumMod val="49000"/>
                  </a:schemeClr>
                </a:solidFill>
              </a:rPr>
              <a:t>, sed do </a:t>
            </a:r>
            <a:r>
              <a:rPr lang="de-DE" sz="1600" dirty="0" err="1">
                <a:solidFill>
                  <a:schemeClr val="bg2">
                    <a:lumMod val="49000"/>
                  </a:schemeClr>
                </a:solidFill>
              </a:rPr>
              <a:t>eiusmod</a:t>
            </a:r>
            <a:r>
              <a:rPr lang="de-DE" sz="1600" dirty="0">
                <a:solidFill>
                  <a:schemeClr val="bg2">
                    <a:lumMod val="49000"/>
                  </a:schemeClr>
                </a:solidFill>
              </a:rPr>
              <a:t> </a:t>
            </a:r>
            <a:r>
              <a:rPr lang="de-DE" sz="1600" dirty="0" err="1">
                <a:solidFill>
                  <a:schemeClr val="bg2">
                    <a:lumMod val="49000"/>
                  </a:schemeClr>
                </a:solidFill>
              </a:rPr>
              <a:t>tempor</a:t>
            </a:r>
            <a:r>
              <a:rPr lang="de-DE" sz="1600" dirty="0">
                <a:solidFill>
                  <a:schemeClr val="bg2">
                    <a:lumMod val="49000"/>
                  </a:schemeClr>
                </a:solidFill>
              </a:rPr>
              <a:t> </a:t>
            </a:r>
            <a:r>
              <a:rPr lang="de-DE" sz="1600" dirty="0" err="1">
                <a:solidFill>
                  <a:schemeClr val="bg2">
                    <a:lumMod val="49000"/>
                  </a:schemeClr>
                </a:solidFill>
              </a:rPr>
              <a:t>incididunt</a:t>
            </a:r>
            <a:r>
              <a:rPr lang="de-DE" sz="1600" dirty="0">
                <a:solidFill>
                  <a:schemeClr val="bg2">
                    <a:lumMod val="49000"/>
                  </a:schemeClr>
                </a:solidFill>
              </a:rPr>
              <a:t>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labore</a:t>
            </a:r>
            <a:r>
              <a:rPr lang="de-DE" sz="1600" dirty="0">
                <a:solidFill>
                  <a:schemeClr val="bg2">
                    <a:lumMod val="49000"/>
                  </a:schemeClr>
                </a:solidFill>
              </a:rPr>
              <a:t> et </a:t>
            </a:r>
            <a:r>
              <a:rPr lang="de-DE" sz="1600" dirty="0" err="1">
                <a:solidFill>
                  <a:schemeClr val="bg2">
                    <a:lumMod val="49000"/>
                  </a:schemeClr>
                </a:solidFill>
              </a:rPr>
              <a:t>dolore</a:t>
            </a:r>
            <a:r>
              <a:rPr lang="de-DE" sz="1600" dirty="0">
                <a:solidFill>
                  <a:schemeClr val="bg2">
                    <a:lumMod val="49000"/>
                  </a:schemeClr>
                </a:solidFill>
              </a:rPr>
              <a:t> magna </a:t>
            </a:r>
            <a:r>
              <a:rPr lang="de-DE" sz="1600" dirty="0" err="1">
                <a:solidFill>
                  <a:schemeClr val="bg2">
                    <a:lumMod val="49000"/>
                  </a:schemeClr>
                </a:solidFill>
              </a:rPr>
              <a:t>aliqua</a:t>
            </a:r>
            <a:r>
              <a:rPr lang="de-DE" sz="1600" dirty="0">
                <a:solidFill>
                  <a:schemeClr val="bg2">
                    <a:lumMod val="49000"/>
                  </a:schemeClr>
                </a:solidFill>
              </a:rPr>
              <a:t>.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enim</a:t>
            </a:r>
            <a:r>
              <a:rPr lang="de-DE" sz="1600" dirty="0">
                <a:solidFill>
                  <a:schemeClr val="bg2">
                    <a:lumMod val="49000"/>
                  </a:schemeClr>
                </a:solidFill>
              </a:rPr>
              <a:t> ad minim </a:t>
            </a:r>
            <a:r>
              <a:rPr lang="de-DE" sz="1600" dirty="0" err="1">
                <a:solidFill>
                  <a:schemeClr val="bg2">
                    <a:lumMod val="49000"/>
                  </a:schemeClr>
                </a:solidFill>
              </a:rPr>
              <a:t>veniam</a:t>
            </a:r>
            <a:r>
              <a:rPr lang="de-DE" sz="1600" dirty="0">
                <a:solidFill>
                  <a:schemeClr val="bg2">
                    <a:lumMod val="49000"/>
                  </a:schemeClr>
                </a:solidFill>
              </a:rPr>
              <a:t>, </a:t>
            </a:r>
            <a:r>
              <a:rPr lang="de-DE" sz="1600" dirty="0" err="1">
                <a:solidFill>
                  <a:schemeClr val="bg2">
                    <a:lumMod val="49000"/>
                  </a:schemeClr>
                </a:solidFill>
              </a:rPr>
              <a:t>quis</a:t>
            </a:r>
            <a:r>
              <a:rPr lang="de-DE" sz="1600" dirty="0">
                <a:solidFill>
                  <a:schemeClr val="bg2">
                    <a:lumMod val="49000"/>
                  </a:schemeClr>
                </a:solidFill>
              </a:rPr>
              <a:t> </a:t>
            </a:r>
            <a:r>
              <a:rPr lang="de-DE" sz="1600" dirty="0" err="1">
                <a:solidFill>
                  <a:schemeClr val="bg2">
                    <a:lumMod val="49000"/>
                  </a:schemeClr>
                </a:solidFill>
              </a:rPr>
              <a:t>nostrud</a:t>
            </a:r>
            <a:r>
              <a:rPr lang="de-DE" sz="1600" dirty="0">
                <a:solidFill>
                  <a:schemeClr val="bg2">
                    <a:lumMod val="49000"/>
                  </a:schemeClr>
                </a:solidFill>
              </a:rPr>
              <a:t> </a:t>
            </a:r>
            <a:r>
              <a:rPr lang="de-DE" sz="1600" dirty="0" err="1">
                <a:solidFill>
                  <a:schemeClr val="bg2">
                    <a:lumMod val="49000"/>
                  </a:schemeClr>
                </a:solidFill>
              </a:rPr>
              <a:t>exercitation</a:t>
            </a:r>
            <a:r>
              <a:rPr lang="de-DE" sz="1600" dirty="0">
                <a:solidFill>
                  <a:schemeClr val="bg2">
                    <a:lumMod val="49000"/>
                  </a:schemeClr>
                </a:solidFill>
              </a:rPr>
              <a:t> </a:t>
            </a:r>
            <a:r>
              <a:rPr lang="de-DE" sz="1600" dirty="0" err="1">
                <a:solidFill>
                  <a:schemeClr val="bg2">
                    <a:lumMod val="49000"/>
                  </a:schemeClr>
                </a:solidFill>
              </a:rPr>
              <a:t>ullamco</a:t>
            </a:r>
            <a:r>
              <a:rPr lang="de-DE" sz="1600" dirty="0">
                <a:solidFill>
                  <a:schemeClr val="bg2">
                    <a:lumMod val="49000"/>
                  </a:schemeClr>
                </a:solidFill>
              </a:rPr>
              <a:t> </a:t>
            </a:r>
            <a:r>
              <a:rPr lang="de-DE" sz="1600" dirty="0" err="1">
                <a:solidFill>
                  <a:schemeClr val="bg2">
                    <a:lumMod val="49000"/>
                  </a:schemeClr>
                </a:solidFill>
              </a:rPr>
              <a:t>laboris</a:t>
            </a:r>
            <a:r>
              <a:rPr lang="de-DE" sz="1600" dirty="0">
                <a:solidFill>
                  <a:schemeClr val="bg2">
                    <a:lumMod val="49000"/>
                  </a:schemeClr>
                </a:solidFill>
              </a:rPr>
              <a:t> nisi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aliquip</a:t>
            </a:r>
            <a:r>
              <a:rPr lang="de-DE" sz="1600" dirty="0">
                <a:solidFill>
                  <a:schemeClr val="bg2">
                    <a:lumMod val="49000"/>
                  </a:schemeClr>
                </a:solidFill>
              </a:rPr>
              <a:t> ex </a:t>
            </a:r>
            <a:r>
              <a:rPr lang="de-DE" sz="1600" dirty="0" err="1">
                <a:solidFill>
                  <a:schemeClr val="bg2">
                    <a:lumMod val="49000"/>
                  </a:schemeClr>
                </a:solidFill>
              </a:rPr>
              <a:t>ea</a:t>
            </a:r>
            <a:r>
              <a:rPr lang="de-DE" sz="1600" dirty="0">
                <a:solidFill>
                  <a:schemeClr val="bg2">
                    <a:lumMod val="49000"/>
                  </a:schemeClr>
                </a:solidFill>
              </a:rPr>
              <a:t> commodo </a:t>
            </a:r>
            <a:r>
              <a:rPr lang="de-DE" sz="1600" dirty="0" err="1">
                <a:solidFill>
                  <a:schemeClr val="bg2">
                    <a:lumMod val="49000"/>
                  </a:schemeClr>
                </a:solidFill>
              </a:rPr>
              <a:t>consequat</a:t>
            </a:r>
            <a:r>
              <a:rPr lang="de-DE" sz="1600" dirty="0">
                <a:solidFill>
                  <a:schemeClr val="bg2">
                    <a:lumMod val="49000"/>
                  </a:schemeClr>
                </a:solidFill>
              </a:rPr>
              <a:t>. Duis </a:t>
            </a:r>
            <a:r>
              <a:rPr lang="de-DE" sz="1600" dirty="0" err="1">
                <a:solidFill>
                  <a:schemeClr val="bg2">
                    <a:lumMod val="49000"/>
                  </a:schemeClr>
                </a:solidFill>
              </a:rPr>
              <a:t>aute</a:t>
            </a:r>
            <a:r>
              <a:rPr lang="de-DE" sz="1600" dirty="0">
                <a:solidFill>
                  <a:schemeClr val="bg2">
                    <a:lumMod val="49000"/>
                  </a:schemeClr>
                </a:solidFill>
              </a:rPr>
              <a:t> </a:t>
            </a:r>
            <a:r>
              <a:rPr lang="de-DE" sz="1600" dirty="0" err="1">
                <a:solidFill>
                  <a:schemeClr val="bg2">
                    <a:lumMod val="49000"/>
                  </a:schemeClr>
                </a:solidFill>
              </a:rPr>
              <a:t>irure</a:t>
            </a:r>
            <a:r>
              <a:rPr lang="de-DE" sz="1600" dirty="0">
                <a:solidFill>
                  <a:schemeClr val="bg2">
                    <a:lumMod val="49000"/>
                  </a:schemeClr>
                </a:solidFill>
              </a:rPr>
              <a:t> </a:t>
            </a:r>
            <a:r>
              <a:rPr lang="de-DE" sz="1600" dirty="0" err="1">
                <a:solidFill>
                  <a:schemeClr val="bg2">
                    <a:lumMod val="49000"/>
                  </a:schemeClr>
                </a:solidFill>
              </a:rPr>
              <a:t>dolor</a:t>
            </a:r>
            <a:r>
              <a:rPr lang="de-DE" sz="1600" dirty="0">
                <a:solidFill>
                  <a:schemeClr val="bg2">
                    <a:lumMod val="49000"/>
                  </a:schemeClr>
                </a:solidFill>
              </a:rPr>
              <a:t> in </a:t>
            </a:r>
            <a:r>
              <a:rPr lang="de-DE" sz="1600" dirty="0" err="1">
                <a:solidFill>
                  <a:schemeClr val="bg2">
                    <a:lumMod val="49000"/>
                  </a:schemeClr>
                </a:solidFill>
              </a:rPr>
              <a:t>reprehenderit</a:t>
            </a:r>
            <a:r>
              <a:rPr lang="de-DE" sz="1600" dirty="0">
                <a:solidFill>
                  <a:schemeClr val="bg2">
                    <a:lumMod val="49000"/>
                  </a:schemeClr>
                </a:solidFill>
              </a:rPr>
              <a:t> in </a:t>
            </a:r>
            <a:r>
              <a:rPr lang="de-DE" sz="1600" dirty="0" err="1">
                <a:solidFill>
                  <a:schemeClr val="bg2">
                    <a:lumMod val="49000"/>
                  </a:schemeClr>
                </a:solidFill>
              </a:rPr>
              <a:t>voluptate</a:t>
            </a:r>
            <a:r>
              <a:rPr lang="de-DE" sz="1600" dirty="0">
                <a:solidFill>
                  <a:schemeClr val="bg2">
                    <a:lumMod val="49000"/>
                  </a:schemeClr>
                </a:solidFill>
              </a:rPr>
              <a:t> </a:t>
            </a:r>
            <a:r>
              <a:rPr lang="de-DE" sz="1600" dirty="0" err="1">
                <a:solidFill>
                  <a:schemeClr val="bg2">
                    <a:lumMod val="49000"/>
                  </a:schemeClr>
                </a:solidFill>
              </a:rPr>
              <a:t>velit</a:t>
            </a:r>
            <a:r>
              <a:rPr lang="de-DE" sz="1600" dirty="0">
                <a:solidFill>
                  <a:schemeClr val="bg2">
                    <a:lumMod val="49000"/>
                  </a:schemeClr>
                </a:solidFill>
              </a:rPr>
              <a:t> esse </a:t>
            </a:r>
            <a:r>
              <a:rPr lang="de-DE" sz="1600" dirty="0" err="1">
                <a:solidFill>
                  <a:schemeClr val="bg2">
                    <a:lumMod val="49000"/>
                  </a:schemeClr>
                </a:solidFill>
              </a:rPr>
              <a:t>cillum</a:t>
            </a:r>
            <a:r>
              <a:rPr lang="de-DE" sz="1600" dirty="0">
                <a:solidFill>
                  <a:schemeClr val="bg2">
                    <a:lumMod val="49000"/>
                  </a:schemeClr>
                </a:solidFill>
              </a:rPr>
              <a:t> </a:t>
            </a:r>
            <a:r>
              <a:rPr lang="de-DE" sz="1600" dirty="0" err="1">
                <a:solidFill>
                  <a:schemeClr val="bg2">
                    <a:lumMod val="49000"/>
                  </a:schemeClr>
                </a:solidFill>
              </a:rPr>
              <a:t>dolore</a:t>
            </a:r>
            <a:r>
              <a:rPr lang="de-DE" sz="1600" dirty="0">
                <a:solidFill>
                  <a:schemeClr val="bg2">
                    <a:lumMod val="49000"/>
                  </a:schemeClr>
                </a:solidFill>
              </a:rPr>
              <a:t> </a:t>
            </a:r>
            <a:r>
              <a:rPr lang="de-DE" sz="1600" dirty="0" err="1">
                <a:solidFill>
                  <a:schemeClr val="bg2">
                    <a:lumMod val="49000"/>
                  </a:schemeClr>
                </a:solidFill>
              </a:rPr>
              <a:t>eu</a:t>
            </a:r>
            <a:r>
              <a:rPr lang="de-DE" sz="1600" dirty="0">
                <a:solidFill>
                  <a:schemeClr val="bg2">
                    <a:lumMod val="49000"/>
                  </a:schemeClr>
                </a:solidFill>
              </a:rPr>
              <a:t> </a:t>
            </a:r>
            <a:r>
              <a:rPr lang="de-DE" sz="1600" dirty="0" err="1">
                <a:solidFill>
                  <a:schemeClr val="bg2">
                    <a:lumMod val="49000"/>
                  </a:schemeClr>
                </a:solidFill>
              </a:rPr>
              <a:t>fugiat</a:t>
            </a:r>
            <a:r>
              <a:rPr lang="de-DE" sz="1600" dirty="0">
                <a:solidFill>
                  <a:schemeClr val="bg2">
                    <a:lumMod val="49000"/>
                  </a:schemeClr>
                </a:solidFill>
              </a:rPr>
              <a:t> nulla </a:t>
            </a:r>
            <a:r>
              <a:rPr lang="de-DE" sz="1600" dirty="0" err="1">
                <a:solidFill>
                  <a:schemeClr val="bg2">
                    <a:lumMod val="49000"/>
                  </a:schemeClr>
                </a:solidFill>
              </a:rPr>
              <a:t>pariatur</a:t>
            </a:r>
            <a:r>
              <a:rPr lang="de-DE" sz="1600" dirty="0">
                <a:solidFill>
                  <a:schemeClr val="bg2">
                    <a:lumMod val="49000"/>
                  </a:schemeClr>
                </a:solidFill>
              </a:rPr>
              <a:t>. </a:t>
            </a:r>
            <a:r>
              <a:rPr lang="de-DE" sz="1600" dirty="0" err="1">
                <a:solidFill>
                  <a:schemeClr val="bg2">
                    <a:lumMod val="49000"/>
                  </a:schemeClr>
                </a:solidFill>
              </a:rPr>
              <a:t>Excepteur</a:t>
            </a:r>
            <a:r>
              <a:rPr lang="de-DE" sz="1600" dirty="0">
                <a:solidFill>
                  <a:schemeClr val="bg2">
                    <a:lumMod val="49000"/>
                  </a:schemeClr>
                </a:solidFill>
              </a:rPr>
              <a:t> </a:t>
            </a:r>
            <a:r>
              <a:rPr lang="de-DE" sz="1600" dirty="0" err="1">
                <a:solidFill>
                  <a:schemeClr val="bg2">
                    <a:lumMod val="49000"/>
                  </a:schemeClr>
                </a:solidFill>
              </a:rPr>
              <a:t>sint</a:t>
            </a:r>
            <a:r>
              <a:rPr lang="de-DE" sz="1600" dirty="0">
                <a:solidFill>
                  <a:schemeClr val="bg2">
                    <a:lumMod val="49000"/>
                  </a:schemeClr>
                </a:solidFill>
              </a:rPr>
              <a:t> </a:t>
            </a:r>
            <a:r>
              <a:rPr lang="de-DE" sz="1600" dirty="0" err="1">
                <a:solidFill>
                  <a:schemeClr val="bg2">
                    <a:lumMod val="49000"/>
                  </a:schemeClr>
                </a:solidFill>
              </a:rPr>
              <a:t>occaecat</a:t>
            </a:r>
            <a:r>
              <a:rPr lang="de-DE" sz="1600" dirty="0">
                <a:solidFill>
                  <a:schemeClr val="bg2">
                    <a:lumMod val="49000"/>
                  </a:schemeClr>
                </a:solidFill>
              </a:rPr>
              <a:t> cupidatat non </a:t>
            </a:r>
            <a:r>
              <a:rPr lang="de-DE" sz="1600" dirty="0" err="1">
                <a:solidFill>
                  <a:schemeClr val="bg2">
                    <a:lumMod val="49000"/>
                  </a:schemeClr>
                </a:solidFill>
              </a:rPr>
              <a:t>proident</a:t>
            </a:r>
            <a:r>
              <a:rPr lang="de-DE" sz="1600" dirty="0">
                <a:solidFill>
                  <a:schemeClr val="bg2">
                    <a:lumMod val="49000"/>
                  </a:schemeClr>
                </a:solidFill>
              </a:rPr>
              <a:t>, </a:t>
            </a:r>
            <a:r>
              <a:rPr lang="de-DE" sz="1600" dirty="0" err="1">
                <a:solidFill>
                  <a:schemeClr val="bg2">
                    <a:lumMod val="49000"/>
                  </a:schemeClr>
                </a:solidFill>
              </a:rPr>
              <a:t>sunt</a:t>
            </a:r>
            <a:r>
              <a:rPr lang="de-DE" sz="1600" dirty="0">
                <a:solidFill>
                  <a:schemeClr val="bg2">
                    <a:lumMod val="49000"/>
                  </a:schemeClr>
                </a:solidFill>
              </a:rPr>
              <a:t> in culpa </a:t>
            </a:r>
            <a:r>
              <a:rPr lang="de-DE" sz="1600" dirty="0" err="1">
                <a:solidFill>
                  <a:schemeClr val="bg2">
                    <a:lumMod val="49000"/>
                  </a:schemeClr>
                </a:solidFill>
              </a:rPr>
              <a:t>qui</a:t>
            </a:r>
            <a:r>
              <a:rPr lang="de-DE" sz="1600" dirty="0">
                <a:solidFill>
                  <a:schemeClr val="bg2">
                    <a:lumMod val="49000"/>
                  </a:schemeClr>
                </a:solidFill>
              </a:rPr>
              <a:t> </a:t>
            </a:r>
            <a:r>
              <a:rPr lang="de-DE" sz="1600" dirty="0" err="1">
                <a:solidFill>
                  <a:schemeClr val="bg2">
                    <a:lumMod val="49000"/>
                  </a:schemeClr>
                </a:solidFill>
              </a:rPr>
              <a:t>officia</a:t>
            </a:r>
            <a:r>
              <a:rPr lang="de-DE" sz="1600" dirty="0">
                <a:solidFill>
                  <a:schemeClr val="bg2">
                    <a:lumMod val="49000"/>
                  </a:schemeClr>
                </a:solidFill>
              </a:rPr>
              <a:t> </a:t>
            </a:r>
            <a:r>
              <a:rPr lang="de-DE" sz="1600" dirty="0" err="1">
                <a:solidFill>
                  <a:schemeClr val="bg2">
                    <a:lumMod val="49000"/>
                  </a:schemeClr>
                </a:solidFill>
              </a:rPr>
              <a:t>deserunt</a:t>
            </a:r>
            <a:r>
              <a:rPr lang="de-DE" sz="1600" dirty="0">
                <a:solidFill>
                  <a:schemeClr val="bg2">
                    <a:lumMod val="49000"/>
                  </a:schemeClr>
                </a:solidFill>
              </a:rPr>
              <a:t> </a:t>
            </a:r>
            <a:r>
              <a:rPr lang="de-DE" sz="1600" dirty="0" err="1">
                <a:solidFill>
                  <a:schemeClr val="bg2">
                    <a:lumMod val="49000"/>
                  </a:schemeClr>
                </a:solidFill>
              </a:rPr>
              <a:t>mollit</a:t>
            </a:r>
            <a:r>
              <a:rPr lang="de-DE" sz="1600" dirty="0">
                <a:solidFill>
                  <a:schemeClr val="bg2">
                    <a:lumMod val="49000"/>
                  </a:schemeClr>
                </a:solidFill>
              </a:rPr>
              <a:t> </a:t>
            </a:r>
            <a:r>
              <a:rPr lang="de-DE" sz="1600" dirty="0" err="1">
                <a:solidFill>
                  <a:schemeClr val="bg2">
                    <a:lumMod val="49000"/>
                  </a:schemeClr>
                </a:solidFill>
              </a:rPr>
              <a:t>anim</a:t>
            </a:r>
            <a:r>
              <a:rPr lang="de-DE" sz="1600" dirty="0">
                <a:solidFill>
                  <a:schemeClr val="bg2">
                    <a:lumMod val="49000"/>
                  </a:schemeClr>
                </a:solidFill>
              </a:rPr>
              <a:t> </a:t>
            </a:r>
            <a:r>
              <a:rPr lang="de-DE" sz="1600" dirty="0" err="1">
                <a:solidFill>
                  <a:schemeClr val="bg2">
                    <a:lumMod val="49000"/>
                  </a:schemeClr>
                </a:solidFill>
              </a:rPr>
              <a:t>id</a:t>
            </a:r>
            <a:r>
              <a:rPr lang="de-DE" sz="1600" dirty="0">
                <a:solidFill>
                  <a:schemeClr val="bg2">
                    <a:lumMod val="49000"/>
                  </a:schemeClr>
                </a:solidFill>
              </a:rPr>
              <a:t> </a:t>
            </a:r>
            <a:r>
              <a:rPr lang="de-DE" sz="1600" dirty="0" err="1">
                <a:solidFill>
                  <a:schemeClr val="bg2">
                    <a:lumMod val="49000"/>
                  </a:schemeClr>
                </a:solidFill>
              </a:rPr>
              <a:t>est</a:t>
            </a:r>
            <a:r>
              <a:rPr lang="de-DE" sz="1600" dirty="0">
                <a:solidFill>
                  <a:schemeClr val="bg2">
                    <a:lumMod val="49000"/>
                  </a:schemeClr>
                </a:solidFill>
              </a:rPr>
              <a:t> </a:t>
            </a:r>
            <a:r>
              <a:rPr lang="de-DE" sz="1600" dirty="0" err="1">
                <a:solidFill>
                  <a:schemeClr val="bg2">
                    <a:lumMod val="49000"/>
                  </a:schemeClr>
                </a:solidFill>
              </a:rPr>
              <a:t>laborum</a:t>
            </a:r>
            <a:r>
              <a:rPr lang="de-DE" sz="1600" dirty="0">
                <a:solidFill>
                  <a:schemeClr val="bg2">
                    <a:lumMod val="49000"/>
                  </a:schemeClr>
                </a:solidFill>
              </a:rPr>
              <a:t>."</a:t>
            </a:r>
            <a:br>
              <a:rPr lang="en-US" dirty="0"/>
            </a:br>
            <a:r>
              <a:rPr lang="de-DE" sz="1600" dirty="0">
                <a:solidFill>
                  <a:schemeClr val="bg2">
                    <a:lumMod val="49000"/>
                  </a:schemeClr>
                </a:solidFill>
              </a:rPr>
              <a:t>"</a:t>
            </a:r>
            <a:r>
              <a:rPr lang="de-DE" sz="1600" dirty="0" err="1">
                <a:solidFill>
                  <a:schemeClr val="bg2">
                    <a:lumMod val="49000"/>
                  </a:schemeClr>
                </a:solidFill>
              </a:rPr>
              <a:t>Lorem</a:t>
            </a:r>
            <a:r>
              <a:rPr lang="de-DE" sz="1600" dirty="0">
                <a:solidFill>
                  <a:schemeClr val="bg2">
                    <a:lumMod val="49000"/>
                  </a:schemeClr>
                </a:solidFill>
              </a:rPr>
              <a:t> </a:t>
            </a:r>
            <a:r>
              <a:rPr lang="de-DE" sz="1600" dirty="0" err="1">
                <a:solidFill>
                  <a:schemeClr val="bg2">
                    <a:lumMod val="49000"/>
                  </a:schemeClr>
                </a:solidFill>
              </a:rPr>
              <a:t>ipsum</a:t>
            </a:r>
            <a:r>
              <a:rPr lang="de-DE" sz="1600" dirty="0">
                <a:solidFill>
                  <a:schemeClr val="bg2">
                    <a:lumMod val="49000"/>
                  </a:schemeClr>
                </a:solidFill>
              </a:rPr>
              <a:t> </a:t>
            </a:r>
            <a:r>
              <a:rPr lang="de-DE" sz="1600" dirty="0" err="1">
                <a:solidFill>
                  <a:schemeClr val="bg2">
                    <a:lumMod val="49000"/>
                  </a:schemeClr>
                </a:solidFill>
              </a:rPr>
              <a:t>dolor</a:t>
            </a:r>
            <a:r>
              <a:rPr lang="de-DE" sz="1600" dirty="0">
                <a:solidFill>
                  <a:schemeClr val="bg2">
                    <a:lumMod val="49000"/>
                  </a:schemeClr>
                </a:solidFill>
              </a:rPr>
              <a:t> </a:t>
            </a:r>
            <a:r>
              <a:rPr lang="de-DE" sz="1600" dirty="0" err="1">
                <a:solidFill>
                  <a:schemeClr val="bg2">
                    <a:lumMod val="49000"/>
                  </a:schemeClr>
                </a:solidFill>
              </a:rPr>
              <a:t>sit</a:t>
            </a:r>
            <a:r>
              <a:rPr lang="de-DE" sz="1600" dirty="0">
                <a:solidFill>
                  <a:schemeClr val="bg2">
                    <a:lumMod val="49000"/>
                  </a:schemeClr>
                </a:solidFill>
              </a:rPr>
              <a:t> </a:t>
            </a:r>
            <a:r>
              <a:rPr lang="de-DE" sz="1600" dirty="0" err="1">
                <a:solidFill>
                  <a:schemeClr val="bg2">
                    <a:lumMod val="49000"/>
                  </a:schemeClr>
                </a:solidFill>
              </a:rPr>
              <a:t>amet</a:t>
            </a:r>
            <a:r>
              <a:rPr lang="de-DE" sz="1600" dirty="0">
                <a:solidFill>
                  <a:schemeClr val="bg2">
                    <a:lumMod val="49000"/>
                  </a:schemeClr>
                </a:solidFill>
              </a:rPr>
              <a:t>, </a:t>
            </a:r>
            <a:r>
              <a:rPr lang="de-DE" sz="1600" dirty="0" err="1">
                <a:solidFill>
                  <a:schemeClr val="bg2">
                    <a:lumMod val="49000"/>
                  </a:schemeClr>
                </a:solidFill>
              </a:rPr>
              <a:t>consectetur</a:t>
            </a:r>
            <a:r>
              <a:rPr lang="de-DE" sz="1600" dirty="0">
                <a:solidFill>
                  <a:schemeClr val="bg2">
                    <a:lumMod val="49000"/>
                  </a:schemeClr>
                </a:solidFill>
              </a:rPr>
              <a:t> </a:t>
            </a:r>
            <a:r>
              <a:rPr lang="de-DE" sz="1600" dirty="0" err="1">
                <a:solidFill>
                  <a:schemeClr val="bg2">
                    <a:lumMod val="49000"/>
                  </a:schemeClr>
                </a:solidFill>
              </a:rPr>
              <a:t>adipiscing</a:t>
            </a:r>
            <a:r>
              <a:rPr lang="de-DE" sz="1600" dirty="0">
                <a:solidFill>
                  <a:schemeClr val="bg2">
                    <a:lumMod val="49000"/>
                  </a:schemeClr>
                </a:solidFill>
              </a:rPr>
              <a:t> </a:t>
            </a:r>
            <a:r>
              <a:rPr lang="de-DE" sz="1600" dirty="0" err="1">
                <a:solidFill>
                  <a:schemeClr val="bg2">
                    <a:lumMod val="49000"/>
                  </a:schemeClr>
                </a:solidFill>
              </a:rPr>
              <a:t>elit</a:t>
            </a:r>
            <a:r>
              <a:rPr lang="de-DE" sz="1600" dirty="0">
                <a:solidFill>
                  <a:schemeClr val="bg2">
                    <a:lumMod val="49000"/>
                  </a:schemeClr>
                </a:solidFill>
              </a:rPr>
              <a:t>, sed do </a:t>
            </a:r>
            <a:r>
              <a:rPr lang="de-DE" sz="1600" dirty="0" err="1">
                <a:solidFill>
                  <a:schemeClr val="bg2">
                    <a:lumMod val="49000"/>
                  </a:schemeClr>
                </a:solidFill>
              </a:rPr>
              <a:t>eiusmod</a:t>
            </a:r>
            <a:r>
              <a:rPr lang="de-DE" sz="1600" dirty="0">
                <a:solidFill>
                  <a:schemeClr val="bg2">
                    <a:lumMod val="49000"/>
                  </a:schemeClr>
                </a:solidFill>
              </a:rPr>
              <a:t> </a:t>
            </a:r>
            <a:r>
              <a:rPr lang="de-DE" sz="1600" dirty="0" err="1">
                <a:solidFill>
                  <a:schemeClr val="bg2">
                    <a:lumMod val="49000"/>
                  </a:schemeClr>
                </a:solidFill>
              </a:rPr>
              <a:t>tempor</a:t>
            </a:r>
            <a:r>
              <a:rPr lang="de-DE" sz="1600" dirty="0">
                <a:solidFill>
                  <a:schemeClr val="bg2">
                    <a:lumMod val="49000"/>
                  </a:schemeClr>
                </a:solidFill>
              </a:rPr>
              <a:t> </a:t>
            </a:r>
            <a:r>
              <a:rPr lang="de-DE" sz="1600" dirty="0" err="1">
                <a:solidFill>
                  <a:schemeClr val="bg2">
                    <a:lumMod val="49000"/>
                  </a:schemeClr>
                </a:solidFill>
              </a:rPr>
              <a:t>incididunt</a:t>
            </a:r>
            <a:r>
              <a:rPr lang="de-DE" sz="1600" dirty="0">
                <a:solidFill>
                  <a:schemeClr val="bg2">
                    <a:lumMod val="49000"/>
                  </a:schemeClr>
                </a:solidFill>
              </a:rPr>
              <a:t>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labore</a:t>
            </a:r>
            <a:r>
              <a:rPr lang="de-DE" sz="1600" dirty="0">
                <a:solidFill>
                  <a:schemeClr val="bg2">
                    <a:lumMod val="49000"/>
                  </a:schemeClr>
                </a:solidFill>
              </a:rPr>
              <a:t> et </a:t>
            </a:r>
            <a:r>
              <a:rPr lang="de-DE" sz="1600" dirty="0" err="1">
                <a:solidFill>
                  <a:schemeClr val="bg2">
                    <a:lumMod val="49000"/>
                  </a:schemeClr>
                </a:solidFill>
              </a:rPr>
              <a:t>dolore</a:t>
            </a:r>
            <a:r>
              <a:rPr lang="de-DE" sz="1600" dirty="0">
                <a:solidFill>
                  <a:schemeClr val="bg2">
                    <a:lumMod val="49000"/>
                  </a:schemeClr>
                </a:solidFill>
              </a:rPr>
              <a:t> magna </a:t>
            </a:r>
            <a:r>
              <a:rPr lang="de-DE" sz="1600" dirty="0" err="1">
                <a:solidFill>
                  <a:schemeClr val="bg2">
                    <a:lumMod val="49000"/>
                  </a:schemeClr>
                </a:solidFill>
              </a:rPr>
              <a:t>aliqua</a:t>
            </a:r>
            <a:r>
              <a:rPr lang="de-DE" sz="1600" dirty="0">
                <a:solidFill>
                  <a:schemeClr val="bg2">
                    <a:lumMod val="49000"/>
                  </a:schemeClr>
                </a:solidFill>
              </a:rPr>
              <a:t>.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enim</a:t>
            </a:r>
            <a:r>
              <a:rPr lang="de-DE" sz="1600" dirty="0">
                <a:solidFill>
                  <a:schemeClr val="bg2">
                    <a:lumMod val="49000"/>
                  </a:schemeClr>
                </a:solidFill>
              </a:rPr>
              <a:t> ad minim </a:t>
            </a:r>
            <a:r>
              <a:rPr lang="de-DE" sz="1600" dirty="0" err="1">
                <a:solidFill>
                  <a:schemeClr val="bg2">
                    <a:lumMod val="49000"/>
                  </a:schemeClr>
                </a:solidFill>
              </a:rPr>
              <a:t>veniam</a:t>
            </a:r>
            <a:r>
              <a:rPr lang="de-DE" sz="1600" dirty="0">
                <a:solidFill>
                  <a:schemeClr val="bg2">
                    <a:lumMod val="49000"/>
                  </a:schemeClr>
                </a:solidFill>
              </a:rPr>
              <a:t>, </a:t>
            </a:r>
            <a:r>
              <a:rPr lang="de-DE" sz="1600" dirty="0" err="1">
                <a:solidFill>
                  <a:schemeClr val="bg2">
                    <a:lumMod val="49000"/>
                  </a:schemeClr>
                </a:solidFill>
              </a:rPr>
              <a:t>quis</a:t>
            </a:r>
            <a:r>
              <a:rPr lang="de-DE" sz="1600" dirty="0">
                <a:solidFill>
                  <a:schemeClr val="bg2">
                    <a:lumMod val="49000"/>
                  </a:schemeClr>
                </a:solidFill>
              </a:rPr>
              <a:t> </a:t>
            </a:r>
            <a:r>
              <a:rPr lang="de-DE" sz="1600" dirty="0" err="1">
                <a:solidFill>
                  <a:schemeClr val="bg2">
                    <a:lumMod val="49000"/>
                  </a:schemeClr>
                </a:solidFill>
              </a:rPr>
              <a:t>nostrud</a:t>
            </a:r>
            <a:r>
              <a:rPr lang="de-DE" sz="1600" dirty="0">
                <a:solidFill>
                  <a:schemeClr val="bg2">
                    <a:lumMod val="49000"/>
                  </a:schemeClr>
                </a:solidFill>
              </a:rPr>
              <a:t> </a:t>
            </a:r>
            <a:r>
              <a:rPr lang="de-DE" sz="1600" dirty="0" err="1">
                <a:solidFill>
                  <a:schemeClr val="bg2">
                    <a:lumMod val="49000"/>
                  </a:schemeClr>
                </a:solidFill>
              </a:rPr>
              <a:t>exercitation</a:t>
            </a:r>
            <a:r>
              <a:rPr lang="de-DE" sz="1600" dirty="0">
                <a:solidFill>
                  <a:schemeClr val="bg2">
                    <a:lumMod val="49000"/>
                  </a:schemeClr>
                </a:solidFill>
              </a:rPr>
              <a:t> </a:t>
            </a:r>
            <a:r>
              <a:rPr lang="de-DE" sz="1600" dirty="0" err="1">
                <a:solidFill>
                  <a:schemeClr val="bg2">
                    <a:lumMod val="49000"/>
                  </a:schemeClr>
                </a:solidFill>
              </a:rPr>
              <a:t>ullamco</a:t>
            </a:r>
            <a:r>
              <a:rPr lang="de-DE" sz="1600" dirty="0">
                <a:solidFill>
                  <a:schemeClr val="bg2">
                    <a:lumMod val="49000"/>
                  </a:schemeClr>
                </a:solidFill>
              </a:rPr>
              <a:t> </a:t>
            </a:r>
            <a:r>
              <a:rPr lang="de-DE" sz="1600" dirty="0" err="1">
                <a:solidFill>
                  <a:schemeClr val="bg2">
                    <a:lumMod val="49000"/>
                  </a:schemeClr>
                </a:solidFill>
              </a:rPr>
              <a:t>laboris</a:t>
            </a:r>
            <a:r>
              <a:rPr lang="de-DE" sz="1600" dirty="0">
                <a:solidFill>
                  <a:schemeClr val="bg2">
                    <a:lumMod val="49000"/>
                  </a:schemeClr>
                </a:solidFill>
              </a:rPr>
              <a:t> nisi </a:t>
            </a:r>
            <a:r>
              <a:rPr lang="de-DE" sz="1600" dirty="0" err="1">
                <a:solidFill>
                  <a:schemeClr val="bg2">
                    <a:lumMod val="49000"/>
                  </a:schemeClr>
                </a:solidFill>
              </a:rPr>
              <a:t>ut</a:t>
            </a:r>
            <a:r>
              <a:rPr lang="de-DE" sz="1600" dirty="0">
                <a:solidFill>
                  <a:schemeClr val="bg2">
                    <a:lumMod val="49000"/>
                  </a:schemeClr>
                </a:solidFill>
              </a:rPr>
              <a:t> </a:t>
            </a:r>
            <a:r>
              <a:rPr lang="de-DE" sz="1600" dirty="0" err="1">
                <a:solidFill>
                  <a:schemeClr val="bg2">
                    <a:lumMod val="49000"/>
                  </a:schemeClr>
                </a:solidFill>
              </a:rPr>
              <a:t>aliquip</a:t>
            </a:r>
            <a:r>
              <a:rPr lang="de-DE" sz="1600" dirty="0">
                <a:solidFill>
                  <a:schemeClr val="bg2">
                    <a:lumMod val="49000"/>
                  </a:schemeClr>
                </a:solidFill>
              </a:rPr>
              <a:t> ex </a:t>
            </a:r>
            <a:r>
              <a:rPr lang="de-DE" sz="1600" dirty="0" err="1">
                <a:solidFill>
                  <a:schemeClr val="bg2">
                    <a:lumMod val="49000"/>
                  </a:schemeClr>
                </a:solidFill>
              </a:rPr>
              <a:t>ea</a:t>
            </a:r>
            <a:r>
              <a:rPr lang="de-DE" sz="1600" dirty="0">
                <a:solidFill>
                  <a:schemeClr val="bg2">
                    <a:lumMod val="49000"/>
                  </a:schemeClr>
                </a:solidFill>
              </a:rPr>
              <a:t> commodo </a:t>
            </a:r>
            <a:r>
              <a:rPr lang="de-DE" sz="1600" dirty="0" err="1">
                <a:solidFill>
                  <a:schemeClr val="bg2">
                    <a:lumMod val="49000"/>
                  </a:schemeClr>
                </a:solidFill>
              </a:rPr>
              <a:t>consequat</a:t>
            </a:r>
            <a:r>
              <a:rPr lang="de-DE" sz="1600" dirty="0">
                <a:solidFill>
                  <a:schemeClr val="bg2">
                    <a:lumMod val="49000"/>
                  </a:schemeClr>
                </a:solidFill>
              </a:rPr>
              <a:t>. Duis </a:t>
            </a:r>
            <a:r>
              <a:rPr lang="de-DE" sz="1600" dirty="0" err="1">
                <a:solidFill>
                  <a:schemeClr val="bg2">
                    <a:lumMod val="49000"/>
                  </a:schemeClr>
                </a:solidFill>
              </a:rPr>
              <a:t>aute</a:t>
            </a:r>
            <a:r>
              <a:rPr lang="de-DE" sz="1600" dirty="0">
                <a:solidFill>
                  <a:schemeClr val="bg2">
                    <a:lumMod val="49000"/>
                  </a:schemeClr>
                </a:solidFill>
              </a:rPr>
              <a:t> </a:t>
            </a:r>
            <a:r>
              <a:rPr lang="de-DE" sz="1600" dirty="0" err="1">
                <a:solidFill>
                  <a:schemeClr val="bg2">
                    <a:lumMod val="49000"/>
                  </a:schemeClr>
                </a:solidFill>
              </a:rPr>
              <a:t>irure</a:t>
            </a:r>
            <a:r>
              <a:rPr lang="de-DE" sz="1600" dirty="0">
                <a:solidFill>
                  <a:schemeClr val="bg2">
                    <a:lumMod val="49000"/>
                  </a:schemeClr>
                </a:solidFill>
              </a:rPr>
              <a:t> </a:t>
            </a:r>
            <a:r>
              <a:rPr lang="de-DE" sz="1600" dirty="0" err="1">
                <a:solidFill>
                  <a:schemeClr val="bg2">
                    <a:lumMod val="49000"/>
                  </a:schemeClr>
                </a:solidFill>
              </a:rPr>
              <a:t>dolor</a:t>
            </a:r>
            <a:r>
              <a:rPr lang="de-DE" sz="1600" dirty="0">
                <a:solidFill>
                  <a:schemeClr val="bg2">
                    <a:lumMod val="49000"/>
                  </a:schemeClr>
                </a:solidFill>
              </a:rPr>
              <a:t> in </a:t>
            </a:r>
            <a:r>
              <a:rPr lang="de-DE" sz="1600" dirty="0" err="1">
                <a:solidFill>
                  <a:schemeClr val="bg2">
                    <a:lumMod val="49000"/>
                  </a:schemeClr>
                </a:solidFill>
              </a:rPr>
              <a:t>reprehenderit</a:t>
            </a:r>
            <a:r>
              <a:rPr lang="de-DE" sz="1600" dirty="0">
                <a:solidFill>
                  <a:schemeClr val="bg2">
                    <a:lumMod val="49000"/>
                  </a:schemeClr>
                </a:solidFill>
              </a:rPr>
              <a:t> in </a:t>
            </a:r>
            <a:r>
              <a:rPr lang="de-DE" sz="1600" dirty="0" err="1">
                <a:solidFill>
                  <a:schemeClr val="bg2">
                    <a:lumMod val="49000"/>
                  </a:schemeClr>
                </a:solidFill>
              </a:rPr>
              <a:t>voluptate</a:t>
            </a:r>
            <a:r>
              <a:rPr lang="de-DE" sz="1600" dirty="0">
                <a:solidFill>
                  <a:schemeClr val="bg2">
                    <a:lumMod val="49000"/>
                  </a:schemeClr>
                </a:solidFill>
              </a:rPr>
              <a:t> </a:t>
            </a:r>
            <a:r>
              <a:rPr lang="de-DE" sz="1600" dirty="0" err="1">
                <a:solidFill>
                  <a:schemeClr val="bg2">
                    <a:lumMod val="49000"/>
                  </a:schemeClr>
                </a:solidFill>
              </a:rPr>
              <a:t>velit</a:t>
            </a:r>
            <a:r>
              <a:rPr lang="de-DE" sz="1600" dirty="0">
                <a:solidFill>
                  <a:schemeClr val="bg2">
                    <a:lumMod val="49000"/>
                  </a:schemeClr>
                </a:solidFill>
              </a:rPr>
              <a:t> esse </a:t>
            </a:r>
            <a:r>
              <a:rPr lang="de-DE" sz="1600" dirty="0" err="1">
                <a:solidFill>
                  <a:schemeClr val="bg2">
                    <a:lumMod val="49000"/>
                  </a:schemeClr>
                </a:solidFill>
              </a:rPr>
              <a:t>cillum</a:t>
            </a:r>
            <a:r>
              <a:rPr lang="de-DE" sz="1600" dirty="0">
                <a:solidFill>
                  <a:schemeClr val="bg2">
                    <a:lumMod val="49000"/>
                  </a:schemeClr>
                </a:solidFill>
              </a:rPr>
              <a:t> </a:t>
            </a:r>
            <a:r>
              <a:rPr lang="de-DE" sz="1600" dirty="0" err="1">
                <a:solidFill>
                  <a:schemeClr val="bg2">
                    <a:lumMod val="49000"/>
                  </a:schemeClr>
                </a:solidFill>
              </a:rPr>
              <a:t>dolore</a:t>
            </a:r>
            <a:r>
              <a:rPr lang="de-DE" sz="1600" dirty="0">
                <a:solidFill>
                  <a:schemeClr val="bg2">
                    <a:lumMod val="49000"/>
                  </a:schemeClr>
                </a:solidFill>
              </a:rPr>
              <a:t> </a:t>
            </a:r>
            <a:r>
              <a:rPr lang="de-DE" sz="1600" dirty="0" err="1">
                <a:solidFill>
                  <a:schemeClr val="bg2">
                    <a:lumMod val="49000"/>
                  </a:schemeClr>
                </a:solidFill>
              </a:rPr>
              <a:t>eu</a:t>
            </a:r>
            <a:r>
              <a:rPr lang="de-DE" sz="1600" dirty="0">
                <a:solidFill>
                  <a:schemeClr val="bg2">
                    <a:lumMod val="49000"/>
                  </a:schemeClr>
                </a:solidFill>
              </a:rPr>
              <a:t> </a:t>
            </a:r>
            <a:r>
              <a:rPr lang="de-DE" sz="1600" dirty="0" err="1">
                <a:solidFill>
                  <a:schemeClr val="bg2">
                    <a:lumMod val="49000"/>
                  </a:schemeClr>
                </a:solidFill>
              </a:rPr>
              <a:t>fugiat</a:t>
            </a:r>
            <a:r>
              <a:rPr lang="de-DE" sz="1600" dirty="0">
                <a:solidFill>
                  <a:schemeClr val="bg2">
                    <a:lumMod val="49000"/>
                  </a:schemeClr>
                </a:solidFill>
              </a:rPr>
              <a:t> nulla </a:t>
            </a:r>
            <a:r>
              <a:rPr lang="de-DE" sz="1600" dirty="0" err="1">
                <a:solidFill>
                  <a:schemeClr val="bg2">
                    <a:lumMod val="49000"/>
                  </a:schemeClr>
                </a:solidFill>
              </a:rPr>
              <a:t>pariatur</a:t>
            </a:r>
            <a:r>
              <a:rPr lang="de-DE" sz="1600" dirty="0">
                <a:solidFill>
                  <a:schemeClr val="bg2">
                    <a:lumMod val="49000"/>
                  </a:schemeClr>
                </a:solidFill>
              </a:rPr>
              <a:t>. </a:t>
            </a:r>
            <a:r>
              <a:rPr lang="de-DE" sz="1600" dirty="0" err="1">
                <a:solidFill>
                  <a:schemeClr val="bg2">
                    <a:lumMod val="49000"/>
                  </a:schemeClr>
                </a:solidFill>
              </a:rPr>
              <a:t>Excepteur</a:t>
            </a:r>
            <a:r>
              <a:rPr lang="de-DE" sz="1600" dirty="0">
                <a:solidFill>
                  <a:schemeClr val="bg2">
                    <a:lumMod val="49000"/>
                  </a:schemeClr>
                </a:solidFill>
              </a:rPr>
              <a:t> </a:t>
            </a:r>
            <a:r>
              <a:rPr lang="de-DE" sz="1600" dirty="0" err="1">
                <a:solidFill>
                  <a:schemeClr val="bg2">
                    <a:lumMod val="49000"/>
                  </a:schemeClr>
                </a:solidFill>
              </a:rPr>
              <a:t>sint</a:t>
            </a:r>
            <a:r>
              <a:rPr lang="de-DE" sz="1600" dirty="0">
                <a:solidFill>
                  <a:schemeClr val="bg2">
                    <a:lumMod val="49000"/>
                  </a:schemeClr>
                </a:solidFill>
              </a:rPr>
              <a:t> </a:t>
            </a:r>
            <a:r>
              <a:rPr lang="de-DE" sz="1600" dirty="0" err="1">
                <a:solidFill>
                  <a:schemeClr val="bg2">
                    <a:lumMod val="49000"/>
                  </a:schemeClr>
                </a:solidFill>
              </a:rPr>
              <a:t>occaecat</a:t>
            </a:r>
            <a:r>
              <a:rPr lang="de-DE" sz="1600" dirty="0">
                <a:solidFill>
                  <a:schemeClr val="bg2">
                    <a:lumMod val="49000"/>
                  </a:schemeClr>
                </a:solidFill>
              </a:rPr>
              <a:t> cupidatat non </a:t>
            </a:r>
            <a:r>
              <a:rPr lang="de-DE" sz="1600" dirty="0" err="1">
                <a:solidFill>
                  <a:schemeClr val="bg2">
                    <a:lumMod val="49000"/>
                  </a:schemeClr>
                </a:solidFill>
              </a:rPr>
              <a:t>proident</a:t>
            </a:r>
            <a:r>
              <a:rPr lang="de-DE" sz="1600" dirty="0">
                <a:solidFill>
                  <a:schemeClr val="bg2">
                    <a:lumMod val="49000"/>
                  </a:schemeClr>
                </a:solidFill>
              </a:rPr>
              <a:t>, </a:t>
            </a:r>
            <a:r>
              <a:rPr lang="de-DE" sz="1600" dirty="0" err="1">
                <a:solidFill>
                  <a:schemeClr val="bg2">
                    <a:lumMod val="49000"/>
                  </a:schemeClr>
                </a:solidFill>
              </a:rPr>
              <a:t>sunt</a:t>
            </a:r>
            <a:r>
              <a:rPr lang="de-DE" sz="1600" dirty="0">
                <a:solidFill>
                  <a:schemeClr val="bg2">
                    <a:lumMod val="49000"/>
                  </a:schemeClr>
                </a:solidFill>
              </a:rPr>
              <a:t> in culpa </a:t>
            </a:r>
            <a:r>
              <a:rPr lang="de-DE" sz="1600" dirty="0" err="1">
                <a:solidFill>
                  <a:schemeClr val="bg2">
                    <a:lumMod val="49000"/>
                  </a:schemeClr>
                </a:solidFill>
              </a:rPr>
              <a:t>qui</a:t>
            </a:r>
            <a:r>
              <a:rPr lang="de-DE" sz="1600" dirty="0">
                <a:solidFill>
                  <a:schemeClr val="bg2">
                    <a:lumMod val="49000"/>
                  </a:schemeClr>
                </a:solidFill>
              </a:rPr>
              <a:t> </a:t>
            </a:r>
            <a:r>
              <a:rPr lang="de-DE" sz="1600" dirty="0" err="1">
                <a:solidFill>
                  <a:schemeClr val="bg2">
                    <a:lumMod val="49000"/>
                  </a:schemeClr>
                </a:solidFill>
              </a:rPr>
              <a:t>officia</a:t>
            </a:r>
            <a:r>
              <a:rPr lang="de-DE" sz="1600" dirty="0">
                <a:solidFill>
                  <a:schemeClr val="bg2">
                    <a:lumMod val="49000"/>
                  </a:schemeClr>
                </a:solidFill>
              </a:rPr>
              <a:t> </a:t>
            </a:r>
            <a:r>
              <a:rPr lang="de-DE" sz="1600" dirty="0" err="1">
                <a:solidFill>
                  <a:schemeClr val="bg2">
                    <a:lumMod val="49000"/>
                  </a:schemeClr>
                </a:solidFill>
              </a:rPr>
              <a:t>deserunt</a:t>
            </a:r>
            <a:r>
              <a:rPr lang="de-DE" sz="1600" dirty="0">
                <a:solidFill>
                  <a:schemeClr val="bg2">
                    <a:lumMod val="49000"/>
                  </a:schemeClr>
                </a:solidFill>
              </a:rPr>
              <a:t> </a:t>
            </a:r>
            <a:r>
              <a:rPr lang="de-DE" sz="1600" dirty="0" err="1">
                <a:solidFill>
                  <a:schemeClr val="bg2">
                    <a:lumMod val="49000"/>
                  </a:schemeClr>
                </a:solidFill>
              </a:rPr>
              <a:t>mollit</a:t>
            </a:r>
            <a:r>
              <a:rPr lang="de-DE" sz="1600" dirty="0">
                <a:solidFill>
                  <a:schemeClr val="bg2">
                    <a:lumMod val="49000"/>
                  </a:schemeClr>
                </a:solidFill>
              </a:rPr>
              <a:t> </a:t>
            </a:r>
            <a:r>
              <a:rPr lang="de-DE" sz="1600" dirty="0" err="1">
                <a:solidFill>
                  <a:schemeClr val="bg2">
                    <a:lumMod val="49000"/>
                  </a:schemeClr>
                </a:solidFill>
              </a:rPr>
              <a:t>anim</a:t>
            </a:r>
            <a:r>
              <a:rPr lang="de-DE" sz="1600" dirty="0">
                <a:solidFill>
                  <a:schemeClr val="bg2">
                    <a:lumMod val="49000"/>
                  </a:schemeClr>
                </a:solidFill>
              </a:rPr>
              <a:t> </a:t>
            </a:r>
            <a:r>
              <a:rPr lang="de-DE" sz="1600" dirty="0" err="1">
                <a:solidFill>
                  <a:schemeClr val="bg2">
                    <a:lumMod val="49000"/>
                  </a:schemeClr>
                </a:solidFill>
              </a:rPr>
              <a:t>id</a:t>
            </a:r>
            <a:r>
              <a:rPr lang="de-DE" sz="1600" dirty="0">
                <a:solidFill>
                  <a:schemeClr val="bg2">
                    <a:lumMod val="49000"/>
                  </a:schemeClr>
                </a:solidFill>
              </a:rPr>
              <a:t> </a:t>
            </a:r>
            <a:r>
              <a:rPr lang="de-DE" sz="1600" dirty="0" err="1">
                <a:solidFill>
                  <a:schemeClr val="bg2">
                    <a:lumMod val="49000"/>
                  </a:schemeClr>
                </a:solidFill>
              </a:rPr>
              <a:t>est</a:t>
            </a:r>
            <a:r>
              <a:rPr lang="de-DE" sz="1600" dirty="0">
                <a:solidFill>
                  <a:schemeClr val="bg2">
                    <a:lumMod val="49000"/>
                  </a:schemeClr>
                </a:solidFill>
              </a:rPr>
              <a:t> </a:t>
            </a:r>
            <a:r>
              <a:rPr lang="de-DE" sz="1600" dirty="0" err="1">
                <a:solidFill>
                  <a:schemeClr val="bg2">
                    <a:lumMod val="49000"/>
                  </a:schemeClr>
                </a:solidFill>
              </a:rPr>
              <a:t>laborum</a:t>
            </a:r>
            <a:r>
              <a:rPr lang="de-DE" sz="1600" dirty="0">
                <a:solidFill>
                  <a:schemeClr val="bg2">
                    <a:lumMod val="49000"/>
                  </a:schemeClr>
                </a:solidFill>
              </a:rPr>
              <a:t>."</a:t>
            </a:r>
          </a:p>
        </p:txBody>
      </p:sp>
    </p:spTree>
    <p:extLst>
      <p:ext uri="{BB962C8B-B14F-4D97-AF65-F5344CB8AC3E}">
        <p14:creationId xmlns:p14="http://schemas.microsoft.com/office/powerpoint/2010/main" val="404490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D1BB"/>
        </a:solidFill>
        <a:effectLst/>
      </p:bgPr>
    </p:bg>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A5DC8FBA-5118-A38B-7689-68F03084BCE2}"/>
              </a:ext>
            </a:extLst>
          </p:cNvPr>
          <p:cNvSpPr>
            <a:spLocks noGrp="1"/>
          </p:cNvSpPr>
          <p:nvPr>
            <p:ph type="ctrTitle"/>
          </p:nvPr>
        </p:nvSpPr>
        <p:spPr>
          <a:xfrm>
            <a:off x="522851" y="119053"/>
            <a:ext cx="4482983" cy="1548119"/>
          </a:xfrm>
        </p:spPr>
        <p:txBody>
          <a:bodyPr>
            <a:noAutofit/>
          </a:bodyPr>
          <a:lstStyle/>
          <a:p>
            <a:pPr algn="l"/>
            <a:r>
              <a:rPr lang="de-DE" b="1" dirty="0" err="1">
                <a:solidFill>
                  <a:srgbClr val="94B997"/>
                </a:solidFill>
                <a:ea typeface="+mj-lt"/>
                <a:cs typeface="+mj-lt"/>
              </a:rPr>
              <a:t>Título</a:t>
            </a:r>
            <a:r>
              <a:rPr lang="de-DE" b="1" dirty="0">
                <a:solidFill>
                  <a:srgbClr val="94B997"/>
                </a:solidFill>
                <a:ea typeface="+mj-lt"/>
                <a:cs typeface="+mj-lt"/>
              </a:rPr>
              <a:t> </a:t>
            </a:r>
            <a:r>
              <a:rPr lang="de-DE" b="1" dirty="0" err="1">
                <a:solidFill>
                  <a:srgbClr val="94B997"/>
                </a:solidFill>
                <a:ea typeface="+mj-lt"/>
                <a:cs typeface="+mj-lt"/>
              </a:rPr>
              <a:t>aqui</a:t>
            </a:r>
          </a:p>
        </p:txBody>
      </p:sp>
      <p:sp>
        <p:nvSpPr>
          <p:cNvPr id="9" name="Título 1">
            <a:extLst>
              <a:ext uri="{FF2B5EF4-FFF2-40B4-BE49-F238E27FC236}">
                <a16:creationId xmlns:a16="http://schemas.microsoft.com/office/drawing/2014/main" id="{5E7C6129-7191-9849-2494-614A21FC0A80}"/>
              </a:ext>
            </a:extLst>
          </p:cNvPr>
          <p:cNvSpPr txBox="1">
            <a:spLocks/>
          </p:cNvSpPr>
          <p:nvPr/>
        </p:nvSpPr>
        <p:spPr>
          <a:xfrm>
            <a:off x="615223" y="1710894"/>
            <a:ext cx="7334040" cy="171980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is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simply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dummy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text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printing</a:t>
            </a:r>
            <a:r>
              <a:rPr lang="de-DE" sz="1600" dirty="0">
                <a:solidFill>
                  <a:schemeClr val="bg1"/>
                </a:solidFill>
                <a:latin typeface="Aptos Display"/>
                <a:ea typeface="Open Sans"/>
                <a:cs typeface="Open Sans"/>
              </a:rPr>
              <a:t> and </a:t>
            </a:r>
            <a:r>
              <a:rPr lang="de-DE" sz="1600" dirty="0" err="1">
                <a:solidFill>
                  <a:schemeClr val="bg1"/>
                </a:solidFill>
                <a:latin typeface="Aptos Display"/>
                <a:ea typeface="Open Sans"/>
                <a:cs typeface="Open Sans"/>
              </a:rPr>
              <a:t>typesetting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industry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has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been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industry's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standard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dummy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text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ever</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since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1500s, </a:t>
            </a:r>
            <a:r>
              <a:rPr lang="de-DE" sz="1600" dirty="0" err="1">
                <a:solidFill>
                  <a:schemeClr val="bg1"/>
                </a:solidFill>
                <a:latin typeface="Aptos Display"/>
                <a:ea typeface="Open Sans"/>
                <a:cs typeface="Open Sans"/>
              </a:rPr>
              <a:t>when</a:t>
            </a:r>
            <a:r>
              <a:rPr lang="de-DE" sz="1600" dirty="0">
                <a:solidFill>
                  <a:schemeClr val="bg1"/>
                </a:solidFill>
                <a:latin typeface="Aptos Display"/>
                <a:ea typeface="Open Sans"/>
                <a:cs typeface="Open Sans"/>
              </a:rPr>
              <a:t> an </a:t>
            </a:r>
            <a:r>
              <a:rPr lang="de-DE" sz="1600" dirty="0" err="1">
                <a:solidFill>
                  <a:schemeClr val="bg1"/>
                </a:solidFill>
                <a:latin typeface="Aptos Display"/>
                <a:ea typeface="Open Sans"/>
                <a:cs typeface="Open Sans"/>
              </a:rPr>
              <a:t>unknown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printer</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took</a:t>
            </a:r>
            <a:r>
              <a:rPr lang="de-DE" sz="1600" dirty="0">
                <a:solidFill>
                  <a:schemeClr val="bg1"/>
                </a:solidFill>
                <a:latin typeface="Aptos Display"/>
                <a:ea typeface="Open Sans"/>
                <a:cs typeface="Open Sans"/>
              </a:rPr>
              <a:t> a </a:t>
            </a:r>
            <a:r>
              <a:rPr lang="de-DE" sz="1600" dirty="0" err="1">
                <a:solidFill>
                  <a:schemeClr val="bg1"/>
                </a:solidFill>
                <a:latin typeface="Aptos Display"/>
                <a:ea typeface="Open Sans"/>
                <a:cs typeface="Open Sans"/>
              </a:rPr>
              <a:t>galley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type and </a:t>
            </a:r>
            <a:r>
              <a:rPr lang="de-DE" sz="1600" dirty="0" err="1">
                <a:solidFill>
                  <a:schemeClr val="bg1"/>
                </a:solidFill>
                <a:latin typeface="Aptos Display"/>
                <a:ea typeface="Open Sans"/>
                <a:cs typeface="Open Sans"/>
              </a:rPr>
              <a:t>scrambled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to</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make</a:t>
            </a:r>
            <a:r>
              <a:rPr lang="de-DE" sz="1600" dirty="0">
                <a:solidFill>
                  <a:schemeClr val="bg1"/>
                </a:solidFill>
                <a:latin typeface="Aptos Display"/>
                <a:ea typeface="Open Sans"/>
                <a:cs typeface="Open Sans"/>
              </a:rPr>
              <a:t> a type </a:t>
            </a:r>
            <a:r>
              <a:rPr lang="de-DE" sz="1600" dirty="0" err="1">
                <a:solidFill>
                  <a:schemeClr val="bg1"/>
                </a:solidFill>
                <a:latin typeface="Aptos Display"/>
                <a:ea typeface="Open Sans"/>
                <a:cs typeface="Open Sans"/>
              </a:rPr>
              <a:t>specimen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book</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has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survived</a:t>
            </a:r>
            <a:r>
              <a:rPr lang="de-DE" sz="1600" dirty="0">
                <a:solidFill>
                  <a:schemeClr val="bg1"/>
                </a:solidFill>
                <a:latin typeface="Aptos Display"/>
                <a:ea typeface="Open Sans"/>
                <a:cs typeface="Open Sans"/>
              </a:rPr>
              <a:t> not </a:t>
            </a:r>
            <a:r>
              <a:rPr lang="de-DE" sz="1600" dirty="0" err="1">
                <a:solidFill>
                  <a:schemeClr val="bg1"/>
                </a:solidFill>
                <a:latin typeface="Aptos Display"/>
                <a:ea typeface="Open Sans"/>
                <a:cs typeface="Open Sans"/>
              </a:rPr>
              <a:t>only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five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centuries</a:t>
            </a:r>
            <a:r>
              <a:rPr lang="de-DE" sz="1600" dirty="0">
                <a:solidFill>
                  <a:schemeClr val="bg1"/>
                </a:solidFill>
                <a:latin typeface="Aptos Display"/>
                <a:ea typeface="Open Sans"/>
                <a:cs typeface="Open Sans"/>
              </a:rPr>
              <a:t>, but also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leap</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into</a:t>
            </a:r>
            <a:r>
              <a:rPr lang="de-DE" sz="1600" dirty="0">
                <a:solidFill>
                  <a:schemeClr val="bg1"/>
                </a:solidFill>
                <a:latin typeface="Aptos Display"/>
                <a:ea typeface="Open Sans"/>
                <a:cs typeface="Open Sans"/>
              </a:rPr>
              <a:t> electronic </a:t>
            </a:r>
            <a:r>
              <a:rPr lang="de-DE" sz="1600" dirty="0" err="1">
                <a:solidFill>
                  <a:schemeClr val="bg1"/>
                </a:solidFill>
                <a:latin typeface="Aptos Display"/>
                <a:ea typeface="Open Sans"/>
                <a:cs typeface="Open Sans"/>
              </a:rPr>
              <a:t>typesetting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remaining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essentially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unchanged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was </a:t>
            </a:r>
            <a:r>
              <a:rPr lang="de-DE" sz="1600" dirty="0" err="1">
                <a:solidFill>
                  <a:schemeClr val="bg1"/>
                </a:solidFill>
                <a:latin typeface="Aptos Display"/>
                <a:ea typeface="Open Sans"/>
                <a:cs typeface="Open Sans"/>
              </a:rPr>
              <a:t>popularised</a:t>
            </a:r>
            <a:r>
              <a:rPr lang="de-DE" sz="1600" dirty="0">
                <a:solidFill>
                  <a:schemeClr val="bg1"/>
                </a:solidFill>
                <a:latin typeface="Aptos Display"/>
                <a:ea typeface="Open Sans"/>
                <a:cs typeface="Open Sans"/>
              </a:rPr>
              <a:t> in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1960s </a:t>
            </a:r>
            <a:r>
              <a:rPr lang="de-DE" sz="1600" dirty="0" err="1">
                <a:solidFill>
                  <a:schemeClr val="bg1"/>
                </a:solidFill>
                <a:latin typeface="Aptos Display"/>
                <a:ea typeface="Open Sans"/>
                <a:cs typeface="Open Sans"/>
              </a:rPr>
              <a:t>with</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release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Letraset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sheets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containing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passages</a:t>
            </a:r>
            <a:r>
              <a:rPr lang="de-DE" sz="1600" dirty="0">
                <a:solidFill>
                  <a:schemeClr val="bg1"/>
                </a:solidFill>
                <a:latin typeface="Aptos Display"/>
                <a:ea typeface="Open Sans"/>
                <a:cs typeface="Open Sans"/>
              </a:rPr>
              <a:t>, and </a:t>
            </a:r>
            <a:r>
              <a:rPr lang="de-DE" sz="1600" dirty="0" err="1">
                <a:solidFill>
                  <a:schemeClr val="bg1"/>
                </a:solidFill>
                <a:latin typeface="Aptos Display"/>
                <a:ea typeface="Open Sans"/>
                <a:cs typeface="Open Sans"/>
              </a:rPr>
              <a:t>more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recently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with</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desktop</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publishing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software</a:t>
            </a:r>
            <a:r>
              <a:rPr lang="de-DE" sz="1600" dirty="0">
                <a:solidFill>
                  <a:schemeClr val="bg1"/>
                </a:solidFill>
                <a:latin typeface="Aptos Display"/>
                <a:ea typeface="Open Sans"/>
                <a:cs typeface="Open Sans"/>
              </a:rPr>
              <a:t> like </a:t>
            </a:r>
            <a:r>
              <a:rPr lang="de-DE" sz="1600" dirty="0" err="1">
                <a:solidFill>
                  <a:schemeClr val="bg1"/>
                </a:solidFill>
                <a:latin typeface="Aptos Display"/>
                <a:ea typeface="Open Sans"/>
                <a:cs typeface="Open Sans"/>
              </a:rPr>
              <a:t>Aldus</a:t>
            </a:r>
            <a:r>
              <a:rPr lang="de-DE" sz="1600" dirty="0">
                <a:solidFill>
                  <a:schemeClr val="bg1"/>
                </a:solidFill>
                <a:latin typeface="Aptos Display"/>
                <a:ea typeface="Open Sans"/>
                <a:cs typeface="Open Sans"/>
              </a:rPr>
              <a:t> PageMaker </a:t>
            </a:r>
            <a:r>
              <a:rPr lang="de-DE" sz="1600" dirty="0" err="1">
                <a:solidFill>
                  <a:schemeClr val="bg1"/>
                </a:solidFill>
                <a:latin typeface="Aptos Display"/>
                <a:ea typeface="Open Sans"/>
                <a:cs typeface="Open Sans"/>
              </a:rPr>
              <a:t>including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versions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a:t>
            </a:r>
            <a:endParaRPr lang="pt-BR" dirty="0"/>
          </a:p>
        </p:txBody>
      </p:sp>
      <p:pic>
        <p:nvPicPr>
          <p:cNvPr id="13" name="Imagem 12" descr="Ícone&#10;&#10;O conteúdo gerado por IA pode estar incorreto.">
            <a:extLst>
              <a:ext uri="{FF2B5EF4-FFF2-40B4-BE49-F238E27FC236}">
                <a16:creationId xmlns:a16="http://schemas.microsoft.com/office/drawing/2014/main" id="{79A9EF6E-EBB8-DCA9-7A2E-778F366AC2D5}"/>
              </a:ext>
            </a:extLst>
          </p:cNvPr>
          <p:cNvPicPr>
            <a:picLocks noChangeAspect="1"/>
          </p:cNvPicPr>
          <p:nvPr/>
        </p:nvPicPr>
        <p:blipFill>
          <a:blip r:embed="rId2"/>
          <a:stretch>
            <a:fillRect/>
          </a:stretch>
        </p:blipFill>
        <p:spPr>
          <a:xfrm>
            <a:off x="11098238" y="429364"/>
            <a:ext cx="716815" cy="790422"/>
          </a:xfrm>
          <a:prstGeom prst="rect">
            <a:avLst/>
          </a:prstGeom>
        </p:spPr>
      </p:pic>
      <p:pic>
        <p:nvPicPr>
          <p:cNvPr id="14" name="Imagem 13">
            <a:extLst>
              <a:ext uri="{FF2B5EF4-FFF2-40B4-BE49-F238E27FC236}">
                <a16:creationId xmlns:a16="http://schemas.microsoft.com/office/drawing/2014/main" id="{0D7CF392-E102-3FBB-4F8B-61249D735D69}"/>
              </a:ext>
            </a:extLst>
          </p:cNvPr>
          <p:cNvPicPr>
            <a:picLocks noChangeAspect="1"/>
          </p:cNvPicPr>
          <p:nvPr/>
        </p:nvPicPr>
        <p:blipFill>
          <a:blip r:embed="rId3"/>
          <a:stretch>
            <a:fillRect/>
          </a:stretch>
        </p:blipFill>
        <p:spPr>
          <a:xfrm>
            <a:off x="9940111" y="4659614"/>
            <a:ext cx="3034788" cy="3502404"/>
          </a:xfrm>
          <a:prstGeom prst="rect">
            <a:avLst/>
          </a:prstGeom>
        </p:spPr>
      </p:pic>
      <p:sp>
        <p:nvSpPr>
          <p:cNvPr id="2" name="Título 1">
            <a:extLst>
              <a:ext uri="{FF2B5EF4-FFF2-40B4-BE49-F238E27FC236}">
                <a16:creationId xmlns:a16="http://schemas.microsoft.com/office/drawing/2014/main" id="{4E70ECFB-0A96-B63B-0591-19CDC2A665A9}"/>
              </a:ext>
            </a:extLst>
          </p:cNvPr>
          <p:cNvSpPr txBox="1">
            <a:spLocks/>
          </p:cNvSpPr>
          <p:nvPr/>
        </p:nvSpPr>
        <p:spPr>
          <a:xfrm>
            <a:off x="615222" y="3653369"/>
            <a:ext cx="7334040" cy="171980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is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simply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dummy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text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printing</a:t>
            </a:r>
            <a:r>
              <a:rPr lang="de-DE" sz="1600" dirty="0">
                <a:solidFill>
                  <a:schemeClr val="bg1"/>
                </a:solidFill>
                <a:latin typeface="Aptos Display"/>
                <a:ea typeface="Open Sans"/>
                <a:cs typeface="Open Sans"/>
              </a:rPr>
              <a:t> and </a:t>
            </a:r>
            <a:r>
              <a:rPr lang="de-DE" sz="1600" dirty="0" err="1">
                <a:solidFill>
                  <a:schemeClr val="bg1"/>
                </a:solidFill>
                <a:latin typeface="Aptos Display"/>
                <a:ea typeface="Open Sans"/>
                <a:cs typeface="Open Sans"/>
              </a:rPr>
              <a:t>typesetting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industry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has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been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industry's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standard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dummy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text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ever</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since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1500s, </a:t>
            </a:r>
            <a:r>
              <a:rPr lang="de-DE" sz="1600" dirty="0" err="1">
                <a:solidFill>
                  <a:schemeClr val="bg1"/>
                </a:solidFill>
                <a:latin typeface="Aptos Display"/>
                <a:ea typeface="Open Sans"/>
                <a:cs typeface="Open Sans"/>
              </a:rPr>
              <a:t>when</a:t>
            </a:r>
            <a:r>
              <a:rPr lang="de-DE" sz="1600" dirty="0">
                <a:solidFill>
                  <a:schemeClr val="bg1"/>
                </a:solidFill>
                <a:latin typeface="Aptos Display"/>
                <a:ea typeface="Open Sans"/>
                <a:cs typeface="Open Sans"/>
              </a:rPr>
              <a:t> an </a:t>
            </a:r>
            <a:r>
              <a:rPr lang="de-DE" sz="1600" dirty="0" err="1">
                <a:solidFill>
                  <a:schemeClr val="bg1"/>
                </a:solidFill>
                <a:latin typeface="Aptos Display"/>
                <a:ea typeface="Open Sans"/>
                <a:cs typeface="Open Sans"/>
              </a:rPr>
              <a:t>unknown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printer</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took</a:t>
            </a:r>
            <a:r>
              <a:rPr lang="de-DE" sz="1600" dirty="0">
                <a:solidFill>
                  <a:schemeClr val="bg1"/>
                </a:solidFill>
                <a:latin typeface="Aptos Display"/>
                <a:ea typeface="Open Sans"/>
                <a:cs typeface="Open Sans"/>
              </a:rPr>
              <a:t> a </a:t>
            </a:r>
            <a:r>
              <a:rPr lang="de-DE" sz="1600" dirty="0" err="1">
                <a:solidFill>
                  <a:schemeClr val="bg1"/>
                </a:solidFill>
                <a:latin typeface="Aptos Display"/>
                <a:ea typeface="Open Sans"/>
                <a:cs typeface="Open Sans"/>
              </a:rPr>
              <a:t>galley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type and </a:t>
            </a:r>
            <a:r>
              <a:rPr lang="de-DE" sz="1600" dirty="0" err="1">
                <a:solidFill>
                  <a:schemeClr val="bg1"/>
                </a:solidFill>
                <a:latin typeface="Aptos Display"/>
                <a:ea typeface="Open Sans"/>
                <a:cs typeface="Open Sans"/>
              </a:rPr>
              <a:t>scrambled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to</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make</a:t>
            </a:r>
            <a:r>
              <a:rPr lang="de-DE" sz="1600" dirty="0">
                <a:solidFill>
                  <a:schemeClr val="bg1"/>
                </a:solidFill>
                <a:latin typeface="Aptos Display"/>
                <a:ea typeface="Open Sans"/>
                <a:cs typeface="Open Sans"/>
              </a:rPr>
              <a:t> a type </a:t>
            </a:r>
            <a:r>
              <a:rPr lang="de-DE" sz="1600" dirty="0" err="1">
                <a:solidFill>
                  <a:schemeClr val="bg1"/>
                </a:solidFill>
                <a:latin typeface="Aptos Display"/>
                <a:ea typeface="Open Sans"/>
                <a:cs typeface="Open Sans"/>
              </a:rPr>
              <a:t>specimen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book</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has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survived</a:t>
            </a:r>
            <a:r>
              <a:rPr lang="de-DE" sz="1600" dirty="0">
                <a:solidFill>
                  <a:schemeClr val="bg1"/>
                </a:solidFill>
                <a:latin typeface="Aptos Display"/>
                <a:ea typeface="Open Sans"/>
                <a:cs typeface="Open Sans"/>
              </a:rPr>
              <a:t> not </a:t>
            </a:r>
            <a:r>
              <a:rPr lang="de-DE" sz="1600" dirty="0" err="1">
                <a:solidFill>
                  <a:schemeClr val="bg1"/>
                </a:solidFill>
                <a:latin typeface="Aptos Display"/>
                <a:ea typeface="Open Sans"/>
                <a:cs typeface="Open Sans"/>
              </a:rPr>
              <a:t>only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five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centuries</a:t>
            </a:r>
            <a:r>
              <a:rPr lang="de-DE" sz="1600" dirty="0">
                <a:solidFill>
                  <a:schemeClr val="bg1"/>
                </a:solidFill>
                <a:latin typeface="Aptos Display"/>
                <a:ea typeface="Open Sans"/>
                <a:cs typeface="Open Sans"/>
              </a:rPr>
              <a:t>, but also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leap</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into</a:t>
            </a:r>
            <a:r>
              <a:rPr lang="de-DE" sz="1600" dirty="0">
                <a:solidFill>
                  <a:schemeClr val="bg1"/>
                </a:solidFill>
                <a:latin typeface="Aptos Display"/>
                <a:ea typeface="Open Sans"/>
                <a:cs typeface="Open Sans"/>
              </a:rPr>
              <a:t> electronic </a:t>
            </a:r>
            <a:r>
              <a:rPr lang="de-DE" sz="1600" dirty="0" err="1">
                <a:solidFill>
                  <a:schemeClr val="bg1"/>
                </a:solidFill>
                <a:latin typeface="Aptos Display"/>
                <a:ea typeface="Open Sans"/>
                <a:cs typeface="Open Sans"/>
              </a:rPr>
              <a:t>typesetting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remaining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essentially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unchanged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was </a:t>
            </a:r>
            <a:r>
              <a:rPr lang="de-DE" sz="1600" dirty="0" err="1">
                <a:solidFill>
                  <a:schemeClr val="bg1"/>
                </a:solidFill>
                <a:latin typeface="Aptos Display"/>
                <a:ea typeface="Open Sans"/>
                <a:cs typeface="Open Sans"/>
              </a:rPr>
              <a:t>popularised</a:t>
            </a:r>
            <a:r>
              <a:rPr lang="de-DE" sz="1600" dirty="0">
                <a:solidFill>
                  <a:schemeClr val="bg1"/>
                </a:solidFill>
                <a:latin typeface="Aptos Display"/>
                <a:ea typeface="Open Sans"/>
                <a:cs typeface="Open Sans"/>
              </a:rPr>
              <a:t> in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1960s </a:t>
            </a:r>
            <a:r>
              <a:rPr lang="de-DE" sz="1600" dirty="0" err="1">
                <a:solidFill>
                  <a:schemeClr val="bg1"/>
                </a:solidFill>
                <a:latin typeface="Aptos Display"/>
                <a:ea typeface="Open Sans"/>
                <a:cs typeface="Open Sans"/>
              </a:rPr>
              <a:t>with</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release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Letraset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sheets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containing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passages</a:t>
            </a:r>
            <a:r>
              <a:rPr lang="de-DE" sz="1600" dirty="0">
                <a:solidFill>
                  <a:schemeClr val="bg1"/>
                </a:solidFill>
                <a:latin typeface="Aptos Display"/>
                <a:ea typeface="Open Sans"/>
                <a:cs typeface="Open Sans"/>
              </a:rPr>
              <a:t>, and </a:t>
            </a:r>
            <a:r>
              <a:rPr lang="de-DE" sz="1600" dirty="0" err="1">
                <a:solidFill>
                  <a:schemeClr val="bg1"/>
                </a:solidFill>
                <a:latin typeface="Aptos Display"/>
                <a:ea typeface="Open Sans"/>
                <a:cs typeface="Open Sans"/>
              </a:rPr>
              <a:t>more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recently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with</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desktop</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publishing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software</a:t>
            </a:r>
            <a:r>
              <a:rPr lang="de-DE" sz="1600" dirty="0">
                <a:solidFill>
                  <a:schemeClr val="bg1"/>
                </a:solidFill>
                <a:latin typeface="Aptos Display"/>
                <a:ea typeface="Open Sans"/>
                <a:cs typeface="Open Sans"/>
              </a:rPr>
              <a:t> like </a:t>
            </a:r>
            <a:r>
              <a:rPr lang="de-DE" sz="1600" dirty="0" err="1">
                <a:solidFill>
                  <a:schemeClr val="bg1"/>
                </a:solidFill>
                <a:latin typeface="Aptos Display"/>
                <a:ea typeface="Open Sans"/>
                <a:cs typeface="Open Sans"/>
              </a:rPr>
              <a:t>Aldus</a:t>
            </a:r>
            <a:r>
              <a:rPr lang="de-DE" sz="1600" dirty="0">
                <a:solidFill>
                  <a:schemeClr val="bg1"/>
                </a:solidFill>
                <a:latin typeface="Aptos Display"/>
                <a:ea typeface="Open Sans"/>
                <a:cs typeface="Open Sans"/>
              </a:rPr>
              <a:t> PageMaker </a:t>
            </a:r>
            <a:r>
              <a:rPr lang="de-DE" sz="1600" dirty="0" err="1">
                <a:solidFill>
                  <a:schemeClr val="bg1"/>
                </a:solidFill>
                <a:latin typeface="Aptos Display"/>
                <a:ea typeface="Open Sans"/>
                <a:cs typeface="Open Sans"/>
              </a:rPr>
              <a:t>including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versions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a:t>
            </a:r>
            <a:endParaRPr lang="pt-BR" dirty="0"/>
          </a:p>
        </p:txBody>
      </p:sp>
    </p:spTree>
    <p:extLst>
      <p:ext uri="{BB962C8B-B14F-4D97-AF65-F5344CB8AC3E}">
        <p14:creationId xmlns:p14="http://schemas.microsoft.com/office/powerpoint/2010/main" val="524473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4B997"/>
        </a:solidFill>
        <a:effectLst/>
      </p:bgPr>
    </p:bg>
    <p:spTree>
      <p:nvGrpSpPr>
        <p:cNvPr id="1" name=""/>
        <p:cNvGrpSpPr/>
        <p:nvPr/>
      </p:nvGrpSpPr>
      <p:grpSpPr>
        <a:xfrm>
          <a:off x="0" y="0"/>
          <a:ext cx="0" cy="0"/>
          <a:chOff x="0" y="0"/>
          <a:chExt cx="0" cy="0"/>
        </a:xfrm>
      </p:grpSpPr>
      <p:pic>
        <p:nvPicPr>
          <p:cNvPr id="4" name="Imagem 3" descr="Ícone&#10;&#10;O conteúdo gerado por IA pode estar incorreto.">
            <a:extLst>
              <a:ext uri="{FF2B5EF4-FFF2-40B4-BE49-F238E27FC236}">
                <a16:creationId xmlns:a16="http://schemas.microsoft.com/office/drawing/2014/main" id="{E926D2D3-687E-57BE-D635-41919C1E28EE}"/>
              </a:ext>
            </a:extLst>
          </p:cNvPr>
          <p:cNvPicPr>
            <a:picLocks noChangeAspect="1"/>
          </p:cNvPicPr>
          <p:nvPr/>
        </p:nvPicPr>
        <p:blipFill>
          <a:blip r:embed="rId2"/>
          <a:stretch>
            <a:fillRect/>
          </a:stretch>
        </p:blipFill>
        <p:spPr>
          <a:xfrm>
            <a:off x="11164232" y="381000"/>
            <a:ext cx="633136" cy="704850"/>
          </a:xfrm>
          <a:prstGeom prst="rect">
            <a:avLst/>
          </a:prstGeom>
        </p:spPr>
      </p:pic>
      <p:sp>
        <p:nvSpPr>
          <p:cNvPr id="3" name="Título 1">
            <a:extLst>
              <a:ext uri="{FF2B5EF4-FFF2-40B4-BE49-F238E27FC236}">
                <a16:creationId xmlns:a16="http://schemas.microsoft.com/office/drawing/2014/main" id="{3E7BCE3F-6823-B2D2-6F57-C8E97B98C43E}"/>
              </a:ext>
            </a:extLst>
          </p:cNvPr>
          <p:cNvSpPr txBox="1">
            <a:spLocks/>
          </p:cNvSpPr>
          <p:nvPr/>
        </p:nvSpPr>
        <p:spPr>
          <a:xfrm>
            <a:off x="522851" y="119053"/>
            <a:ext cx="4482983" cy="15481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dirty="0" err="1">
                <a:solidFill>
                  <a:srgbClr val="FFD1BB"/>
                </a:solidFill>
                <a:ea typeface="+mj-lt"/>
                <a:cs typeface="+mj-lt"/>
              </a:rPr>
              <a:t>Título</a:t>
            </a:r>
            <a:r>
              <a:rPr lang="de-DE" b="1" dirty="0">
                <a:solidFill>
                  <a:srgbClr val="FFD1BB"/>
                </a:solidFill>
                <a:ea typeface="+mj-lt"/>
                <a:cs typeface="+mj-lt"/>
              </a:rPr>
              <a:t> </a:t>
            </a:r>
            <a:r>
              <a:rPr lang="de-DE" b="1" dirty="0" err="1">
                <a:solidFill>
                  <a:srgbClr val="FFD1BB"/>
                </a:solidFill>
                <a:ea typeface="+mj-lt"/>
                <a:cs typeface="+mj-lt"/>
              </a:rPr>
              <a:t>aqui</a:t>
            </a:r>
            <a:endParaRPr lang="de-DE" b="1" dirty="0">
              <a:solidFill>
                <a:srgbClr val="FFD1BB"/>
              </a:solidFill>
              <a:ea typeface="+mj-lt"/>
              <a:cs typeface="+mj-lt"/>
            </a:endParaRPr>
          </a:p>
        </p:txBody>
      </p:sp>
      <p:sp>
        <p:nvSpPr>
          <p:cNvPr id="7" name="Título 1">
            <a:extLst>
              <a:ext uri="{FF2B5EF4-FFF2-40B4-BE49-F238E27FC236}">
                <a16:creationId xmlns:a16="http://schemas.microsoft.com/office/drawing/2014/main" id="{5AADAE2B-5EF5-35F5-D920-6540F2C48283}"/>
              </a:ext>
            </a:extLst>
          </p:cNvPr>
          <p:cNvSpPr txBox="1">
            <a:spLocks/>
          </p:cNvSpPr>
          <p:nvPr/>
        </p:nvSpPr>
        <p:spPr>
          <a:xfrm>
            <a:off x="615223" y="1710894"/>
            <a:ext cx="7334040" cy="171980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is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simply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dummy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text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printing</a:t>
            </a:r>
            <a:r>
              <a:rPr lang="de-DE" sz="1600" dirty="0">
                <a:solidFill>
                  <a:schemeClr val="bg1"/>
                </a:solidFill>
                <a:latin typeface="Aptos Display"/>
                <a:ea typeface="Open Sans"/>
                <a:cs typeface="Open Sans"/>
              </a:rPr>
              <a:t> and </a:t>
            </a:r>
            <a:r>
              <a:rPr lang="de-DE" sz="1600" dirty="0" err="1">
                <a:solidFill>
                  <a:schemeClr val="bg1"/>
                </a:solidFill>
                <a:latin typeface="Aptos Display"/>
                <a:ea typeface="Open Sans"/>
                <a:cs typeface="Open Sans"/>
              </a:rPr>
              <a:t>typesetting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industry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has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been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industry's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standard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dummy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text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ever</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since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1500s, </a:t>
            </a:r>
            <a:r>
              <a:rPr lang="de-DE" sz="1600" dirty="0" err="1">
                <a:solidFill>
                  <a:schemeClr val="bg1"/>
                </a:solidFill>
                <a:latin typeface="Aptos Display"/>
                <a:ea typeface="Open Sans"/>
                <a:cs typeface="Open Sans"/>
              </a:rPr>
              <a:t>when</a:t>
            </a:r>
            <a:r>
              <a:rPr lang="de-DE" sz="1600" dirty="0">
                <a:solidFill>
                  <a:schemeClr val="bg1"/>
                </a:solidFill>
                <a:latin typeface="Aptos Display"/>
                <a:ea typeface="Open Sans"/>
                <a:cs typeface="Open Sans"/>
              </a:rPr>
              <a:t> an </a:t>
            </a:r>
            <a:r>
              <a:rPr lang="de-DE" sz="1600" dirty="0" err="1">
                <a:solidFill>
                  <a:schemeClr val="bg1"/>
                </a:solidFill>
                <a:latin typeface="Aptos Display"/>
                <a:ea typeface="Open Sans"/>
                <a:cs typeface="Open Sans"/>
              </a:rPr>
              <a:t>unknown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printer</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took</a:t>
            </a:r>
            <a:r>
              <a:rPr lang="de-DE" sz="1600" dirty="0">
                <a:solidFill>
                  <a:schemeClr val="bg1"/>
                </a:solidFill>
                <a:latin typeface="Aptos Display"/>
                <a:ea typeface="Open Sans"/>
                <a:cs typeface="Open Sans"/>
              </a:rPr>
              <a:t> a </a:t>
            </a:r>
            <a:r>
              <a:rPr lang="de-DE" sz="1600" dirty="0" err="1">
                <a:solidFill>
                  <a:schemeClr val="bg1"/>
                </a:solidFill>
                <a:latin typeface="Aptos Display"/>
                <a:ea typeface="Open Sans"/>
                <a:cs typeface="Open Sans"/>
              </a:rPr>
              <a:t>galley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type and </a:t>
            </a:r>
            <a:r>
              <a:rPr lang="de-DE" sz="1600" dirty="0" err="1">
                <a:solidFill>
                  <a:schemeClr val="bg1"/>
                </a:solidFill>
                <a:latin typeface="Aptos Display"/>
                <a:ea typeface="Open Sans"/>
                <a:cs typeface="Open Sans"/>
              </a:rPr>
              <a:t>scrambled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to</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make</a:t>
            </a:r>
            <a:r>
              <a:rPr lang="de-DE" sz="1600" dirty="0">
                <a:solidFill>
                  <a:schemeClr val="bg1"/>
                </a:solidFill>
                <a:latin typeface="Aptos Display"/>
                <a:ea typeface="Open Sans"/>
                <a:cs typeface="Open Sans"/>
              </a:rPr>
              <a:t> a type </a:t>
            </a:r>
            <a:r>
              <a:rPr lang="de-DE" sz="1600" dirty="0" err="1">
                <a:solidFill>
                  <a:schemeClr val="bg1"/>
                </a:solidFill>
                <a:latin typeface="Aptos Display"/>
                <a:ea typeface="Open Sans"/>
                <a:cs typeface="Open Sans"/>
              </a:rPr>
              <a:t>specimen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book</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has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survived</a:t>
            </a:r>
            <a:r>
              <a:rPr lang="de-DE" sz="1600" dirty="0">
                <a:solidFill>
                  <a:schemeClr val="bg1"/>
                </a:solidFill>
                <a:latin typeface="Aptos Display"/>
                <a:ea typeface="Open Sans"/>
                <a:cs typeface="Open Sans"/>
              </a:rPr>
              <a:t> not </a:t>
            </a:r>
            <a:r>
              <a:rPr lang="de-DE" sz="1600" dirty="0" err="1">
                <a:solidFill>
                  <a:schemeClr val="bg1"/>
                </a:solidFill>
                <a:latin typeface="Aptos Display"/>
                <a:ea typeface="Open Sans"/>
                <a:cs typeface="Open Sans"/>
              </a:rPr>
              <a:t>only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five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centuries</a:t>
            </a:r>
            <a:r>
              <a:rPr lang="de-DE" sz="1600" dirty="0">
                <a:solidFill>
                  <a:schemeClr val="bg1"/>
                </a:solidFill>
                <a:latin typeface="Aptos Display"/>
                <a:ea typeface="Open Sans"/>
                <a:cs typeface="Open Sans"/>
              </a:rPr>
              <a:t>, but also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leap</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into</a:t>
            </a:r>
            <a:r>
              <a:rPr lang="de-DE" sz="1600" dirty="0">
                <a:solidFill>
                  <a:schemeClr val="bg1"/>
                </a:solidFill>
                <a:latin typeface="Aptos Display"/>
                <a:ea typeface="Open Sans"/>
                <a:cs typeface="Open Sans"/>
              </a:rPr>
              <a:t> electronic </a:t>
            </a:r>
            <a:r>
              <a:rPr lang="de-DE" sz="1600" dirty="0" err="1">
                <a:solidFill>
                  <a:schemeClr val="bg1"/>
                </a:solidFill>
                <a:latin typeface="Aptos Display"/>
                <a:ea typeface="Open Sans"/>
                <a:cs typeface="Open Sans"/>
              </a:rPr>
              <a:t>typesetting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remaining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essentially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unchanged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was </a:t>
            </a:r>
            <a:r>
              <a:rPr lang="de-DE" sz="1600" dirty="0" err="1">
                <a:solidFill>
                  <a:schemeClr val="bg1"/>
                </a:solidFill>
                <a:latin typeface="Aptos Display"/>
                <a:ea typeface="Open Sans"/>
                <a:cs typeface="Open Sans"/>
              </a:rPr>
              <a:t>popularised</a:t>
            </a:r>
            <a:r>
              <a:rPr lang="de-DE" sz="1600" dirty="0">
                <a:solidFill>
                  <a:schemeClr val="bg1"/>
                </a:solidFill>
                <a:latin typeface="Aptos Display"/>
                <a:ea typeface="Open Sans"/>
                <a:cs typeface="Open Sans"/>
              </a:rPr>
              <a:t> in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1960s </a:t>
            </a:r>
            <a:r>
              <a:rPr lang="de-DE" sz="1600" dirty="0" err="1">
                <a:solidFill>
                  <a:schemeClr val="bg1"/>
                </a:solidFill>
                <a:latin typeface="Aptos Display"/>
                <a:ea typeface="Open Sans"/>
                <a:cs typeface="Open Sans"/>
              </a:rPr>
              <a:t>with</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release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Letraset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sheets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containing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passages</a:t>
            </a:r>
            <a:r>
              <a:rPr lang="de-DE" sz="1600" dirty="0">
                <a:solidFill>
                  <a:schemeClr val="bg1"/>
                </a:solidFill>
                <a:latin typeface="Aptos Display"/>
                <a:ea typeface="Open Sans"/>
                <a:cs typeface="Open Sans"/>
              </a:rPr>
              <a:t>, and </a:t>
            </a:r>
            <a:r>
              <a:rPr lang="de-DE" sz="1600" dirty="0" err="1">
                <a:solidFill>
                  <a:schemeClr val="bg1"/>
                </a:solidFill>
                <a:latin typeface="Aptos Display"/>
                <a:ea typeface="Open Sans"/>
                <a:cs typeface="Open Sans"/>
              </a:rPr>
              <a:t>more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recently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with</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desktop</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publishing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software</a:t>
            </a:r>
            <a:r>
              <a:rPr lang="de-DE" sz="1600" dirty="0">
                <a:solidFill>
                  <a:schemeClr val="bg1"/>
                </a:solidFill>
                <a:latin typeface="Aptos Display"/>
                <a:ea typeface="Open Sans"/>
                <a:cs typeface="Open Sans"/>
              </a:rPr>
              <a:t> like </a:t>
            </a:r>
            <a:r>
              <a:rPr lang="de-DE" sz="1600" dirty="0" err="1">
                <a:solidFill>
                  <a:schemeClr val="bg1"/>
                </a:solidFill>
                <a:latin typeface="Aptos Display"/>
                <a:ea typeface="Open Sans"/>
                <a:cs typeface="Open Sans"/>
              </a:rPr>
              <a:t>Aldus</a:t>
            </a:r>
            <a:r>
              <a:rPr lang="de-DE" sz="1600" dirty="0">
                <a:solidFill>
                  <a:schemeClr val="bg1"/>
                </a:solidFill>
                <a:latin typeface="Aptos Display"/>
                <a:ea typeface="Open Sans"/>
                <a:cs typeface="Open Sans"/>
              </a:rPr>
              <a:t> PageMaker </a:t>
            </a:r>
            <a:r>
              <a:rPr lang="de-DE" sz="1600" dirty="0" err="1">
                <a:solidFill>
                  <a:schemeClr val="bg1"/>
                </a:solidFill>
                <a:latin typeface="Aptos Display"/>
                <a:ea typeface="Open Sans"/>
                <a:cs typeface="Open Sans"/>
              </a:rPr>
              <a:t>including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versions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a:t>
            </a:r>
            <a:endParaRPr lang="pt-BR" dirty="0"/>
          </a:p>
        </p:txBody>
      </p:sp>
      <p:sp>
        <p:nvSpPr>
          <p:cNvPr id="9" name="Título 1">
            <a:extLst>
              <a:ext uri="{FF2B5EF4-FFF2-40B4-BE49-F238E27FC236}">
                <a16:creationId xmlns:a16="http://schemas.microsoft.com/office/drawing/2014/main" id="{CDDD5BE7-4BB4-E714-FC3D-455FDFA3E44B}"/>
              </a:ext>
            </a:extLst>
          </p:cNvPr>
          <p:cNvSpPr txBox="1">
            <a:spLocks/>
          </p:cNvSpPr>
          <p:nvPr/>
        </p:nvSpPr>
        <p:spPr>
          <a:xfrm>
            <a:off x="615222" y="3653369"/>
            <a:ext cx="7334040" cy="171980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is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simply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dummy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text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printing</a:t>
            </a:r>
            <a:r>
              <a:rPr lang="de-DE" sz="1600" dirty="0">
                <a:solidFill>
                  <a:schemeClr val="bg1"/>
                </a:solidFill>
                <a:latin typeface="Aptos Display"/>
                <a:ea typeface="Open Sans"/>
                <a:cs typeface="Open Sans"/>
              </a:rPr>
              <a:t> and </a:t>
            </a:r>
            <a:r>
              <a:rPr lang="de-DE" sz="1600" dirty="0" err="1">
                <a:solidFill>
                  <a:schemeClr val="bg1"/>
                </a:solidFill>
                <a:latin typeface="Aptos Display"/>
                <a:ea typeface="Open Sans"/>
                <a:cs typeface="Open Sans"/>
              </a:rPr>
              <a:t>typesetting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industry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has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been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industry's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standard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dummy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text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ever</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since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1500s, </a:t>
            </a:r>
            <a:r>
              <a:rPr lang="de-DE" sz="1600" dirty="0" err="1">
                <a:solidFill>
                  <a:schemeClr val="bg1"/>
                </a:solidFill>
                <a:latin typeface="Aptos Display"/>
                <a:ea typeface="Open Sans"/>
                <a:cs typeface="Open Sans"/>
              </a:rPr>
              <a:t>when</a:t>
            </a:r>
            <a:r>
              <a:rPr lang="de-DE" sz="1600" dirty="0">
                <a:solidFill>
                  <a:schemeClr val="bg1"/>
                </a:solidFill>
                <a:latin typeface="Aptos Display"/>
                <a:ea typeface="Open Sans"/>
                <a:cs typeface="Open Sans"/>
              </a:rPr>
              <a:t> an </a:t>
            </a:r>
            <a:r>
              <a:rPr lang="de-DE" sz="1600" dirty="0" err="1">
                <a:solidFill>
                  <a:schemeClr val="bg1"/>
                </a:solidFill>
                <a:latin typeface="Aptos Display"/>
                <a:ea typeface="Open Sans"/>
                <a:cs typeface="Open Sans"/>
              </a:rPr>
              <a:t>unknown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printer</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took</a:t>
            </a:r>
            <a:r>
              <a:rPr lang="de-DE" sz="1600" dirty="0">
                <a:solidFill>
                  <a:schemeClr val="bg1"/>
                </a:solidFill>
                <a:latin typeface="Aptos Display"/>
                <a:ea typeface="Open Sans"/>
                <a:cs typeface="Open Sans"/>
              </a:rPr>
              <a:t> a </a:t>
            </a:r>
            <a:r>
              <a:rPr lang="de-DE" sz="1600" dirty="0" err="1">
                <a:solidFill>
                  <a:schemeClr val="bg1"/>
                </a:solidFill>
                <a:latin typeface="Aptos Display"/>
                <a:ea typeface="Open Sans"/>
                <a:cs typeface="Open Sans"/>
              </a:rPr>
              <a:t>galley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type and </a:t>
            </a:r>
            <a:r>
              <a:rPr lang="de-DE" sz="1600" dirty="0" err="1">
                <a:solidFill>
                  <a:schemeClr val="bg1"/>
                </a:solidFill>
                <a:latin typeface="Aptos Display"/>
                <a:ea typeface="Open Sans"/>
                <a:cs typeface="Open Sans"/>
              </a:rPr>
              <a:t>scrambled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to</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make</a:t>
            </a:r>
            <a:r>
              <a:rPr lang="de-DE" sz="1600" dirty="0">
                <a:solidFill>
                  <a:schemeClr val="bg1"/>
                </a:solidFill>
                <a:latin typeface="Aptos Display"/>
                <a:ea typeface="Open Sans"/>
                <a:cs typeface="Open Sans"/>
              </a:rPr>
              <a:t> a type </a:t>
            </a:r>
            <a:r>
              <a:rPr lang="de-DE" sz="1600" dirty="0" err="1">
                <a:solidFill>
                  <a:schemeClr val="bg1"/>
                </a:solidFill>
                <a:latin typeface="Aptos Display"/>
                <a:ea typeface="Open Sans"/>
                <a:cs typeface="Open Sans"/>
              </a:rPr>
              <a:t>specimen</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book</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has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survived</a:t>
            </a:r>
            <a:r>
              <a:rPr lang="de-DE" sz="1600" dirty="0">
                <a:solidFill>
                  <a:schemeClr val="bg1"/>
                </a:solidFill>
                <a:latin typeface="Aptos Display"/>
                <a:ea typeface="Open Sans"/>
                <a:cs typeface="Open Sans"/>
              </a:rPr>
              <a:t> not </a:t>
            </a:r>
            <a:r>
              <a:rPr lang="de-DE" sz="1600" dirty="0" err="1">
                <a:solidFill>
                  <a:schemeClr val="bg1"/>
                </a:solidFill>
                <a:latin typeface="Aptos Display"/>
                <a:ea typeface="Open Sans"/>
                <a:cs typeface="Open Sans"/>
              </a:rPr>
              <a:t>only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five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centuries</a:t>
            </a:r>
            <a:r>
              <a:rPr lang="de-DE" sz="1600" dirty="0">
                <a:solidFill>
                  <a:schemeClr val="bg1"/>
                </a:solidFill>
                <a:latin typeface="Aptos Display"/>
                <a:ea typeface="Open Sans"/>
                <a:cs typeface="Open Sans"/>
              </a:rPr>
              <a:t>, but also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leap</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into</a:t>
            </a:r>
            <a:r>
              <a:rPr lang="de-DE" sz="1600" dirty="0">
                <a:solidFill>
                  <a:schemeClr val="bg1"/>
                </a:solidFill>
                <a:latin typeface="Aptos Display"/>
                <a:ea typeface="Open Sans"/>
                <a:cs typeface="Open Sans"/>
              </a:rPr>
              <a:t> electronic </a:t>
            </a:r>
            <a:r>
              <a:rPr lang="de-DE" sz="1600" dirty="0" err="1">
                <a:solidFill>
                  <a:schemeClr val="bg1"/>
                </a:solidFill>
                <a:latin typeface="Aptos Display"/>
                <a:ea typeface="Open Sans"/>
                <a:cs typeface="Open Sans"/>
              </a:rPr>
              <a:t>typesetting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remaining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essentially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unchanged</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It</a:t>
            </a:r>
            <a:r>
              <a:rPr lang="de-DE" sz="1600" dirty="0">
                <a:solidFill>
                  <a:schemeClr val="bg1"/>
                </a:solidFill>
                <a:latin typeface="Aptos Display"/>
                <a:ea typeface="Open Sans"/>
                <a:cs typeface="Open Sans"/>
              </a:rPr>
              <a:t> was </a:t>
            </a:r>
            <a:r>
              <a:rPr lang="de-DE" sz="1600" dirty="0" err="1">
                <a:solidFill>
                  <a:schemeClr val="bg1"/>
                </a:solidFill>
                <a:latin typeface="Aptos Display"/>
                <a:ea typeface="Open Sans"/>
                <a:cs typeface="Open Sans"/>
              </a:rPr>
              <a:t>popularised</a:t>
            </a:r>
            <a:r>
              <a:rPr lang="de-DE" sz="1600" dirty="0">
                <a:solidFill>
                  <a:schemeClr val="bg1"/>
                </a:solidFill>
                <a:latin typeface="Aptos Display"/>
                <a:ea typeface="Open Sans"/>
                <a:cs typeface="Open Sans"/>
              </a:rPr>
              <a:t> in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1960s </a:t>
            </a:r>
            <a:r>
              <a:rPr lang="de-DE" sz="1600" dirty="0" err="1">
                <a:solidFill>
                  <a:schemeClr val="bg1"/>
                </a:solidFill>
                <a:latin typeface="Aptos Display"/>
                <a:ea typeface="Open Sans"/>
                <a:cs typeface="Open Sans"/>
              </a:rPr>
              <a:t>with</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the</a:t>
            </a:r>
            <a:r>
              <a:rPr lang="de-DE" sz="1600" dirty="0">
                <a:solidFill>
                  <a:schemeClr val="bg1"/>
                </a:solidFill>
                <a:latin typeface="Aptos Display"/>
                <a:ea typeface="Open Sans"/>
                <a:cs typeface="Open Sans"/>
              </a:rPr>
              <a:t> release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Letraset</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sheets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containing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 </a:t>
            </a:r>
            <a:r>
              <a:rPr lang="de-DE" sz="1600" dirty="0" err="1">
                <a:solidFill>
                  <a:schemeClr val="bg1"/>
                </a:solidFill>
                <a:latin typeface="Aptos Display"/>
                <a:ea typeface="Open Sans"/>
                <a:cs typeface="Open Sans"/>
              </a:rPr>
              <a:t>passages</a:t>
            </a:r>
            <a:r>
              <a:rPr lang="de-DE" sz="1600" dirty="0">
                <a:solidFill>
                  <a:schemeClr val="bg1"/>
                </a:solidFill>
                <a:latin typeface="Aptos Display"/>
                <a:ea typeface="Open Sans"/>
                <a:cs typeface="Open Sans"/>
              </a:rPr>
              <a:t>, and </a:t>
            </a:r>
            <a:r>
              <a:rPr lang="de-DE" sz="1600" dirty="0" err="1">
                <a:solidFill>
                  <a:schemeClr val="bg1"/>
                </a:solidFill>
                <a:latin typeface="Aptos Display"/>
                <a:ea typeface="Open Sans"/>
                <a:cs typeface="Open Sans"/>
              </a:rPr>
              <a:t>more</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recently</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with</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desktop</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publishing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software</a:t>
            </a:r>
            <a:r>
              <a:rPr lang="de-DE" sz="1600" dirty="0">
                <a:solidFill>
                  <a:schemeClr val="bg1"/>
                </a:solidFill>
                <a:latin typeface="Aptos Display"/>
                <a:ea typeface="Open Sans"/>
                <a:cs typeface="Open Sans"/>
              </a:rPr>
              <a:t> like </a:t>
            </a:r>
            <a:r>
              <a:rPr lang="de-DE" sz="1600" dirty="0" err="1">
                <a:solidFill>
                  <a:schemeClr val="bg1"/>
                </a:solidFill>
                <a:latin typeface="Aptos Display"/>
                <a:ea typeface="Open Sans"/>
                <a:cs typeface="Open Sans"/>
              </a:rPr>
              <a:t>Aldus</a:t>
            </a:r>
            <a:r>
              <a:rPr lang="de-DE" sz="1600" dirty="0">
                <a:solidFill>
                  <a:schemeClr val="bg1"/>
                </a:solidFill>
                <a:latin typeface="Aptos Display"/>
                <a:ea typeface="Open Sans"/>
                <a:cs typeface="Open Sans"/>
              </a:rPr>
              <a:t> PageMaker </a:t>
            </a:r>
            <a:r>
              <a:rPr lang="de-DE" sz="1600" dirty="0" err="1">
                <a:solidFill>
                  <a:schemeClr val="bg1"/>
                </a:solidFill>
                <a:latin typeface="Aptos Display"/>
                <a:ea typeface="Open Sans"/>
                <a:cs typeface="Open Sans"/>
              </a:rPr>
              <a:t>including</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versions</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of</a:t>
            </a:r>
            <a:r>
              <a:rPr lang="de-DE" sz="1600" dirty="0">
                <a:solidFill>
                  <a:schemeClr val="bg1"/>
                </a:solidFill>
                <a:latin typeface="Aptos Display"/>
                <a:ea typeface="Open Sans"/>
                <a:cs typeface="Open Sans"/>
              </a:rPr>
              <a:t> </a:t>
            </a:r>
            <a:r>
              <a:rPr lang="de-DE" sz="1600" dirty="0" err="1">
                <a:solidFill>
                  <a:schemeClr val="bg1"/>
                </a:solidFill>
                <a:latin typeface="Aptos Display"/>
                <a:ea typeface="Open Sans"/>
                <a:cs typeface="Open Sans"/>
              </a:rPr>
              <a:t>Lorem</a:t>
            </a:r>
            <a:r>
              <a:rPr lang="de-DE" sz="1600" dirty="0">
                <a:solidFill>
                  <a:schemeClr val="bg1"/>
                </a:solidFill>
                <a:latin typeface="Aptos Display"/>
                <a:ea typeface="Open Sans"/>
                <a:cs typeface="Open Sans"/>
              </a:rPr>
              <a:t> Ipsum.</a:t>
            </a:r>
            <a:endParaRPr lang="pt-BR" dirty="0"/>
          </a:p>
        </p:txBody>
      </p:sp>
    </p:spTree>
    <p:extLst>
      <p:ext uri="{BB962C8B-B14F-4D97-AF65-F5344CB8AC3E}">
        <p14:creationId xmlns:p14="http://schemas.microsoft.com/office/powerpoint/2010/main" val="3014599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a:extLst>
              <a:ext uri="{FF2B5EF4-FFF2-40B4-BE49-F238E27FC236}">
                <a16:creationId xmlns:a16="http://schemas.microsoft.com/office/drawing/2014/main" id="{41A9DC03-6F66-ECB4-3B6A-976211813BA2}"/>
              </a:ext>
            </a:extLst>
          </p:cNvPr>
          <p:cNvSpPr/>
          <p:nvPr/>
        </p:nvSpPr>
        <p:spPr>
          <a:xfrm>
            <a:off x="-23063" y="0"/>
            <a:ext cx="5888781" cy="6849744"/>
          </a:xfrm>
          <a:prstGeom prst="rect">
            <a:avLst/>
          </a:prstGeom>
          <a:solidFill>
            <a:srgbClr val="94B9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14" name="Agrupar 13">
            <a:extLst>
              <a:ext uri="{FF2B5EF4-FFF2-40B4-BE49-F238E27FC236}">
                <a16:creationId xmlns:a16="http://schemas.microsoft.com/office/drawing/2014/main" id="{0BF643D7-FDE6-A955-57F2-3B5DC176F544}"/>
              </a:ext>
            </a:extLst>
          </p:cNvPr>
          <p:cNvGrpSpPr/>
          <p:nvPr/>
        </p:nvGrpSpPr>
        <p:grpSpPr>
          <a:xfrm>
            <a:off x="955588" y="2813050"/>
            <a:ext cx="2416262" cy="1224269"/>
            <a:chOff x="955588" y="2635527"/>
            <a:chExt cx="2416262" cy="1224269"/>
          </a:xfrm>
        </p:grpSpPr>
        <p:sp>
          <p:nvSpPr>
            <p:cNvPr id="6" name="Título 1">
              <a:extLst>
                <a:ext uri="{FF2B5EF4-FFF2-40B4-BE49-F238E27FC236}">
                  <a16:creationId xmlns:a16="http://schemas.microsoft.com/office/drawing/2014/main" id="{2F0542D9-814C-F39B-19A1-0846EC6B397D}"/>
                </a:ext>
              </a:extLst>
            </p:cNvPr>
            <p:cNvSpPr txBox="1">
              <a:spLocks/>
            </p:cNvSpPr>
            <p:nvPr/>
          </p:nvSpPr>
          <p:spPr>
            <a:xfrm>
              <a:off x="955588" y="2635527"/>
              <a:ext cx="1714383" cy="7353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err="1">
                  <a:solidFill>
                    <a:srgbClr val="FFD1BB"/>
                  </a:solidFill>
                  <a:ea typeface="+mj-lt"/>
                  <a:cs typeface="+mj-lt"/>
                </a:rPr>
                <a:t>Título</a:t>
              </a:r>
              <a:endParaRPr lang="pt-BR">
                <a:solidFill>
                  <a:srgbClr val="FFD1BB"/>
                </a:solidFill>
              </a:endParaRPr>
            </a:p>
          </p:txBody>
        </p:sp>
        <p:sp>
          <p:nvSpPr>
            <p:cNvPr id="8" name="Título 1">
              <a:extLst>
                <a:ext uri="{FF2B5EF4-FFF2-40B4-BE49-F238E27FC236}">
                  <a16:creationId xmlns:a16="http://schemas.microsoft.com/office/drawing/2014/main" id="{7C09F959-2AB5-EA68-059A-947787E91F70}"/>
                </a:ext>
              </a:extLst>
            </p:cNvPr>
            <p:cNvSpPr txBox="1">
              <a:spLocks/>
            </p:cNvSpPr>
            <p:nvPr/>
          </p:nvSpPr>
          <p:spPr>
            <a:xfrm>
              <a:off x="1035050" y="3307346"/>
              <a:ext cx="2336800" cy="552450"/>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err="1">
                  <a:solidFill>
                    <a:srgbClr val="FFFFFF"/>
                  </a:solidFill>
                </a:rPr>
                <a:t>Lorem</a:t>
              </a:r>
              <a:r>
                <a:rPr lang="de-DE" sz="1600">
                  <a:solidFill>
                    <a:srgbClr val="FFFFFF"/>
                  </a:solidFill>
                </a:rPr>
                <a:t> </a:t>
              </a:r>
              <a:r>
                <a:rPr lang="de-DE" sz="1600" err="1">
                  <a:solidFill>
                    <a:srgbClr val="FFFFFF"/>
                  </a:solidFill>
                </a:rPr>
                <a:t>ipsum</a:t>
              </a:r>
              <a:r>
                <a:rPr lang="de-DE" sz="1600">
                  <a:solidFill>
                    <a:srgbClr val="FFFFFF"/>
                  </a:solidFill>
                </a:rPr>
                <a:t>, </a:t>
              </a:r>
              <a:br>
                <a:rPr lang="de-DE" sz="1600">
                  <a:solidFill>
                    <a:srgbClr val="FFFFFF"/>
                  </a:solidFill>
                </a:rPr>
              </a:br>
              <a:r>
                <a:rPr lang="de-DE" sz="1600" err="1">
                  <a:solidFill>
                    <a:srgbClr val="FFFFFF"/>
                  </a:solidFill>
                </a:rPr>
                <a:t>lorem</a:t>
              </a:r>
              <a:r>
                <a:rPr lang="de-DE" sz="1600">
                  <a:solidFill>
                    <a:srgbClr val="FFFFFF"/>
                  </a:solidFill>
                </a:rPr>
                <a:t> </a:t>
              </a:r>
              <a:r>
                <a:rPr lang="de-DE" sz="1600" err="1">
                  <a:solidFill>
                    <a:srgbClr val="FFFFFF"/>
                  </a:solidFill>
                </a:rPr>
                <a:t>ipsum</a:t>
              </a:r>
              <a:r>
                <a:rPr lang="de-DE" sz="1600">
                  <a:solidFill>
                    <a:srgbClr val="FFFFFF"/>
                  </a:solidFill>
                </a:rPr>
                <a:t>, </a:t>
              </a:r>
              <a:r>
                <a:rPr lang="de-DE" sz="1600" err="1">
                  <a:solidFill>
                    <a:srgbClr val="FFFFFF"/>
                  </a:solidFill>
                </a:rPr>
                <a:t>lorem</a:t>
              </a:r>
              <a:r>
                <a:rPr lang="de-DE" sz="1600">
                  <a:solidFill>
                    <a:srgbClr val="FFFFFF"/>
                  </a:solidFill>
                </a:rPr>
                <a:t> </a:t>
              </a:r>
              <a:r>
                <a:rPr lang="de-DE" sz="1600" err="1">
                  <a:solidFill>
                    <a:srgbClr val="FFFFFF"/>
                  </a:solidFill>
                </a:rPr>
                <a:t>ipsum</a:t>
              </a:r>
              <a:endParaRPr lang="de-DE" sz="1600">
                <a:solidFill>
                  <a:srgbClr val="FFFFFF"/>
                </a:solidFill>
              </a:endParaRPr>
            </a:p>
          </p:txBody>
        </p:sp>
      </p:grpSp>
      <p:sp>
        <p:nvSpPr>
          <p:cNvPr id="13" name="Título 1">
            <a:extLst>
              <a:ext uri="{FF2B5EF4-FFF2-40B4-BE49-F238E27FC236}">
                <a16:creationId xmlns:a16="http://schemas.microsoft.com/office/drawing/2014/main" id="{DE4382A7-7A75-127F-563E-54671017FADC}"/>
              </a:ext>
            </a:extLst>
          </p:cNvPr>
          <p:cNvSpPr txBox="1">
            <a:spLocks/>
          </p:cNvSpPr>
          <p:nvPr/>
        </p:nvSpPr>
        <p:spPr>
          <a:xfrm>
            <a:off x="6927850" y="2520586"/>
            <a:ext cx="4324350" cy="23368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a:solidFill>
                  <a:schemeClr val="bg2">
                    <a:lumMod val="49000"/>
                  </a:schemeClr>
                </a:solidFill>
                <a:latin typeface="Aptos Display"/>
                <a:ea typeface="Open Sans"/>
                <a:cs typeface="Open Sans"/>
              </a:rPr>
              <a:t>"</a:t>
            </a:r>
            <a:r>
              <a:rPr lang="de-DE" sz="1600" err="1">
                <a:solidFill>
                  <a:schemeClr val="bg2">
                    <a:lumMod val="49000"/>
                  </a:schemeClr>
                </a:solidFill>
                <a:latin typeface="Aptos Display"/>
                <a:ea typeface="Open Sans"/>
                <a:cs typeface="Open Sans"/>
              </a:rPr>
              <a:t>Lorem</a:t>
            </a:r>
            <a:r>
              <a:rPr lang="de-DE" sz="1600">
                <a:solidFill>
                  <a:schemeClr val="bg2">
                    <a:lumMod val="49000"/>
                  </a:schemeClr>
                </a:solidFill>
                <a:latin typeface="Aptos Display"/>
                <a:ea typeface="Open Sans"/>
                <a:cs typeface="Open Sans"/>
              </a:rPr>
              <a:t> </a:t>
            </a:r>
            <a:r>
              <a:rPr lang="de-DE" sz="1600" err="1">
                <a:solidFill>
                  <a:schemeClr val="bg2">
                    <a:lumMod val="49000"/>
                  </a:schemeClr>
                </a:solidFill>
                <a:latin typeface="Aptos Display"/>
                <a:ea typeface="Open Sans"/>
                <a:cs typeface="Open Sans"/>
              </a:rPr>
              <a:t>ipsum</a:t>
            </a:r>
            <a:r>
              <a:rPr lang="de-DE" sz="1600">
                <a:solidFill>
                  <a:schemeClr val="bg2">
                    <a:lumMod val="49000"/>
                  </a:schemeClr>
                </a:solidFill>
                <a:latin typeface="Aptos Display"/>
                <a:ea typeface="Open Sans"/>
                <a:cs typeface="Open Sans"/>
              </a:rPr>
              <a:t> </a:t>
            </a:r>
            <a:r>
              <a:rPr lang="de-DE" sz="1600" err="1">
                <a:solidFill>
                  <a:schemeClr val="bg2">
                    <a:lumMod val="49000"/>
                  </a:schemeClr>
                </a:solidFill>
                <a:latin typeface="Aptos Display"/>
                <a:ea typeface="Open Sans"/>
                <a:cs typeface="Open Sans"/>
              </a:rPr>
              <a:t>dolor</a:t>
            </a:r>
            <a:r>
              <a:rPr lang="de-DE" sz="1600">
                <a:solidFill>
                  <a:schemeClr val="bg2">
                    <a:lumMod val="49000"/>
                  </a:schemeClr>
                </a:solidFill>
                <a:latin typeface="Aptos Display"/>
                <a:ea typeface="Open Sans"/>
                <a:cs typeface="Open Sans"/>
              </a:rPr>
              <a:t>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a:t>
            </a:r>
            <a:r>
              <a:rPr lang="de-DE" sz="1600" err="1">
                <a:solidFill>
                  <a:schemeClr val="bg2">
                    <a:lumMod val="49000"/>
                  </a:schemeClr>
                </a:solidFill>
                <a:latin typeface="Aptos Display"/>
                <a:ea typeface="Open Sans"/>
                <a:cs typeface="Open Sans"/>
              </a:rPr>
              <a:t>id</a:t>
            </a:r>
            <a:r>
              <a:rPr lang="de-DE" sz="1600">
                <a:solidFill>
                  <a:schemeClr val="bg2">
                    <a:lumMod val="49000"/>
                  </a:schemeClr>
                </a:solidFill>
                <a:latin typeface="Aptos Display"/>
                <a:ea typeface="Open Sans"/>
                <a:cs typeface="Open Sans"/>
              </a:rPr>
              <a:t> </a:t>
            </a:r>
            <a:r>
              <a:rPr lang="de-DE" sz="1600" err="1">
                <a:solidFill>
                  <a:schemeClr val="bg2">
                    <a:lumMod val="49000"/>
                  </a:schemeClr>
                </a:solidFill>
                <a:latin typeface="Aptos Display"/>
                <a:ea typeface="Open Sans"/>
                <a:cs typeface="Open Sans"/>
              </a:rPr>
              <a:t>est</a:t>
            </a:r>
            <a:r>
              <a:rPr lang="de-DE" sz="1600">
                <a:solidFill>
                  <a:schemeClr val="bg2">
                    <a:lumMod val="49000"/>
                  </a:schemeClr>
                </a:solidFill>
                <a:latin typeface="Aptos Display"/>
                <a:ea typeface="Open Sans"/>
                <a:cs typeface="Open Sans"/>
              </a:rPr>
              <a:t> </a:t>
            </a:r>
            <a:r>
              <a:rPr lang="de-DE" sz="1600" err="1">
                <a:solidFill>
                  <a:schemeClr val="bg2">
                    <a:lumMod val="49000"/>
                  </a:schemeClr>
                </a:solidFill>
                <a:latin typeface="Aptos Display"/>
                <a:ea typeface="Open Sans"/>
                <a:cs typeface="Open Sans"/>
              </a:rPr>
              <a:t>laborum</a:t>
            </a:r>
            <a:r>
              <a:rPr lang="de-DE" sz="1600">
                <a:solidFill>
                  <a:schemeClr val="bg2">
                    <a:lumMod val="49000"/>
                  </a:schemeClr>
                </a:solidFill>
                <a:latin typeface="Aptos Display"/>
                <a:ea typeface="Open Sans"/>
                <a:cs typeface="Open Sans"/>
              </a:rPr>
              <a:t>."</a:t>
            </a:r>
            <a:endParaRPr lang="pt-BR"/>
          </a:p>
        </p:txBody>
      </p:sp>
      <p:pic>
        <p:nvPicPr>
          <p:cNvPr id="16" name="Imagem 15" descr="Ícone&#10;&#10;O conteúdo gerado por IA pode estar incorreto.">
            <a:extLst>
              <a:ext uri="{FF2B5EF4-FFF2-40B4-BE49-F238E27FC236}">
                <a16:creationId xmlns:a16="http://schemas.microsoft.com/office/drawing/2014/main" id="{3A2361BE-7F98-6060-D152-131D10969B9A}"/>
              </a:ext>
            </a:extLst>
          </p:cNvPr>
          <p:cNvPicPr>
            <a:picLocks noChangeAspect="1"/>
          </p:cNvPicPr>
          <p:nvPr/>
        </p:nvPicPr>
        <p:blipFill>
          <a:blip r:embed="rId2"/>
          <a:stretch>
            <a:fillRect/>
          </a:stretch>
        </p:blipFill>
        <p:spPr>
          <a:xfrm>
            <a:off x="11163300" y="383040"/>
            <a:ext cx="633952" cy="700481"/>
          </a:xfrm>
          <a:prstGeom prst="rect">
            <a:avLst/>
          </a:prstGeom>
        </p:spPr>
      </p:pic>
    </p:spTree>
    <p:extLst>
      <p:ext uri="{BB962C8B-B14F-4D97-AF65-F5344CB8AC3E}">
        <p14:creationId xmlns:p14="http://schemas.microsoft.com/office/powerpoint/2010/main" val="1231632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E692B-C28E-2C7C-28A9-5E8F9CE6237D}"/>
            </a:ext>
          </a:extLst>
        </p:cNvPr>
        <p:cNvGrpSpPr/>
        <p:nvPr/>
      </p:nvGrpSpPr>
      <p:grpSpPr>
        <a:xfrm>
          <a:off x="0" y="0"/>
          <a:ext cx="0" cy="0"/>
          <a:chOff x="0" y="0"/>
          <a:chExt cx="0" cy="0"/>
        </a:xfrm>
      </p:grpSpPr>
      <p:sp>
        <p:nvSpPr>
          <p:cNvPr id="4" name="Retângulo 3">
            <a:extLst>
              <a:ext uri="{FF2B5EF4-FFF2-40B4-BE49-F238E27FC236}">
                <a16:creationId xmlns:a16="http://schemas.microsoft.com/office/drawing/2014/main" id="{7E7FF703-9EEE-0872-9AC7-D76576EC54C9}"/>
              </a:ext>
            </a:extLst>
          </p:cNvPr>
          <p:cNvSpPr/>
          <p:nvPr/>
        </p:nvSpPr>
        <p:spPr>
          <a:xfrm>
            <a:off x="-23063" y="0"/>
            <a:ext cx="5888781" cy="6849744"/>
          </a:xfrm>
          <a:prstGeom prst="rect">
            <a:avLst/>
          </a:prstGeom>
          <a:solidFill>
            <a:srgbClr val="FFD1B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14" name="Agrupar 13">
            <a:extLst>
              <a:ext uri="{FF2B5EF4-FFF2-40B4-BE49-F238E27FC236}">
                <a16:creationId xmlns:a16="http://schemas.microsoft.com/office/drawing/2014/main" id="{1391A072-5BD8-F998-4B6B-26D941E7F5B4}"/>
              </a:ext>
            </a:extLst>
          </p:cNvPr>
          <p:cNvGrpSpPr/>
          <p:nvPr/>
        </p:nvGrpSpPr>
        <p:grpSpPr>
          <a:xfrm>
            <a:off x="955588" y="2813050"/>
            <a:ext cx="2416262" cy="1224269"/>
            <a:chOff x="955588" y="2635527"/>
            <a:chExt cx="2416262" cy="1224269"/>
          </a:xfrm>
        </p:grpSpPr>
        <p:sp>
          <p:nvSpPr>
            <p:cNvPr id="6" name="Título 1">
              <a:extLst>
                <a:ext uri="{FF2B5EF4-FFF2-40B4-BE49-F238E27FC236}">
                  <a16:creationId xmlns:a16="http://schemas.microsoft.com/office/drawing/2014/main" id="{D22E13CF-A984-F714-9437-84DBE0BA263A}"/>
                </a:ext>
              </a:extLst>
            </p:cNvPr>
            <p:cNvSpPr txBox="1">
              <a:spLocks/>
            </p:cNvSpPr>
            <p:nvPr/>
          </p:nvSpPr>
          <p:spPr>
            <a:xfrm>
              <a:off x="955588" y="2635527"/>
              <a:ext cx="1714383" cy="7353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err="1">
                  <a:solidFill>
                    <a:srgbClr val="94B997"/>
                  </a:solidFill>
                  <a:ea typeface="+mj-lt"/>
                  <a:cs typeface="+mj-lt"/>
                </a:rPr>
                <a:t>Título</a:t>
              </a:r>
              <a:endParaRPr lang="pt-BR">
                <a:solidFill>
                  <a:srgbClr val="94B997"/>
                </a:solidFill>
              </a:endParaRPr>
            </a:p>
          </p:txBody>
        </p:sp>
        <p:sp>
          <p:nvSpPr>
            <p:cNvPr id="8" name="Título 1">
              <a:extLst>
                <a:ext uri="{FF2B5EF4-FFF2-40B4-BE49-F238E27FC236}">
                  <a16:creationId xmlns:a16="http://schemas.microsoft.com/office/drawing/2014/main" id="{3A413236-5AAE-0A80-6D9C-D082E466FF71}"/>
                </a:ext>
              </a:extLst>
            </p:cNvPr>
            <p:cNvSpPr txBox="1">
              <a:spLocks/>
            </p:cNvSpPr>
            <p:nvPr/>
          </p:nvSpPr>
          <p:spPr>
            <a:xfrm>
              <a:off x="1035050" y="3307346"/>
              <a:ext cx="2336800" cy="552450"/>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err="1">
                  <a:solidFill>
                    <a:srgbClr val="FFFFFF"/>
                  </a:solidFill>
                </a:rPr>
                <a:t>Lorem</a:t>
              </a:r>
              <a:r>
                <a:rPr lang="de-DE" sz="1600">
                  <a:solidFill>
                    <a:srgbClr val="FFFFFF"/>
                  </a:solidFill>
                </a:rPr>
                <a:t> </a:t>
              </a:r>
              <a:r>
                <a:rPr lang="de-DE" sz="1600" err="1">
                  <a:solidFill>
                    <a:srgbClr val="FFFFFF"/>
                  </a:solidFill>
                </a:rPr>
                <a:t>ipsum</a:t>
              </a:r>
              <a:r>
                <a:rPr lang="de-DE" sz="1600">
                  <a:solidFill>
                    <a:srgbClr val="FFFFFF"/>
                  </a:solidFill>
                </a:rPr>
                <a:t>, </a:t>
              </a:r>
              <a:br>
                <a:rPr lang="de-DE" sz="1600">
                  <a:solidFill>
                    <a:srgbClr val="FFFFFF"/>
                  </a:solidFill>
                </a:rPr>
              </a:br>
              <a:r>
                <a:rPr lang="de-DE" sz="1600" err="1">
                  <a:solidFill>
                    <a:srgbClr val="FFFFFF"/>
                  </a:solidFill>
                </a:rPr>
                <a:t>lorem</a:t>
              </a:r>
              <a:r>
                <a:rPr lang="de-DE" sz="1600">
                  <a:solidFill>
                    <a:srgbClr val="FFFFFF"/>
                  </a:solidFill>
                </a:rPr>
                <a:t> </a:t>
              </a:r>
              <a:r>
                <a:rPr lang="de-DE" sz="1600" err="1">
                  <a:solidFill>
                    <a:srgbClr val="FFFFFF"/>
                  </a:solidFill>
                </a:rPr>
                <a:t>ipsum</a:t>
              </a:r>
              <a:r>
                <a:rPr lang="de-DE" sz="1600">
                  <a:solidFill>
                    <a:srgbClr val="FFFFFF"/>
                  </a:solidFill>
                </a:rPr>
                <a:t>, </a:t>
              </a:r>
              <a:r>
                <a:rPr lang="de-DE" sz="1600" err="1">
                  <a:solidFill>
                    <a:srgbClr val="FFFFFF"/>
                  </a:solidFill>
                </a:rPr>
                <a:t>lorem</a:t>
              </a:r>
              <a:r>
                <a:rPr lang="de-DE" sz="1600">
                  <a:solidFill>
                    <a:srgbClr val="FFFFFF"/>
                  </a:solidFill>
                </a:rPr>
                <a:t> </a:t>
              </a:r>
              <a:r>
                <a:rPr lang="de-DE" sz="1600" err="1">
                  <a:solidFill>
                    <a:srgbClr val="FFFFFF"/>
                  </a:solidFill>
                </a:rPr>
                <a:t>ipsum</a:t>
              </a:r>
              <a:endParaRPr lang="de-DE" sz="1600">
                <a:solidFill>
                  <a:srgbClr val="FFFFFF"/>
                </a:solidFill>
              </a:endParaRPr>
            </a:p>
          </p:txBody>
        </p:sp>
      </p:grpSp>
      <p:sp>
        <p:nvSpPr>
          <p:cNvPr id="13" name="Título 1">
            <a:extLst>
              <a:ext uri="{FF2B5EF4-FFF2-40B4-BE49-F238E27FC236}">
                <a16:creationId xmlns:a16="http://schemas.microsoft.com/office/drawing/2014/main" id="{D63D0781-8530-987F-523D-5F1BD270EE14}"/>
              </a:ext>
            </a:extLst>
          </p:cNvPr>
          <p:cNvSpPr txBox="1">
            <a:spLocks/>
          </p:cNvSpPr>
          <p:nvPr/>
        </p:nvSpPr>
        <p:spPr>
          <a:xfrm>
            <a:off x="6927850" y="2520586"/>
            <a:ext cx="4324350" cy="23368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a:solidFill>
                  <a:schemeClr val="bg2">
                    <a:lumMod val="49000"/>
                  </a:schemeClr>
                </a:solidFill>
                <a:latin typeface="Aptos Display"/>
                <a:ea typeface="Open Sans"/>
                <a:cs typeface="Open Sans"/>
              </a:rPr>
              <a:t>"</a:t>
            </a:r>
            <a:r>
              <a:rPr lang="de-DE" sz="1600" err="1">
                <a:solidFill>
                  <a:schemeClr val="bg2">
                    <a:lumMod val="49000"/>
                  </a:schemeClr>
                </a:solidFill>
                <a:latin typeface="Aptos Display"/>
                <a:ea typeface="Open Sans"/>
                <a:cs typeface="Open Sans"/>
              </a:rPr>
              <a:t>Lorem</a:t>
            </a:r>
            <a:r>
              <a:rPr lang="de-DE" sz="1600">
                <a:solidFill>
                  <a:schemeClr val="bg2">
                    <a:lumMod val="49000"/>
                  </a:schemeClr>
                </a:solidFill>
                <a:latin typeface="Aptos Display"/>
                <a:ea typeface="Open Sans"/>
                <a:cs typeface="Open Sans"/>
              </a:rPr>
              <a:t> </a:t>
            </a:r>
            <a:r>
              <a:rPr lang="de-DE" sz="1600" err="1">
                <a:solidFill>
                  <a:schemeClr val="bg2">
                    <a:lumMod val="49000"/>
                  </a:schemeClr>
                </a:solidFill>
                <a:latin typeface="Aptos Display"/>
                <a:ea typeface="Open Sans"/>
                <a:cs typeface="Open Sans"/>
              </a:rPr>
              <a:t>ipsum</a:t>
            </a:r>
            <a:r>
              <a:rPr lang="de-DE" sz="1600">
                <a:solidFill>
                  <a:schemeClr val="bg2">
                    <a:lumMod val="49000"/>
                  </a:schemeClr>
                </a:solidFill>
                <a:latin typeface="Aptos Display"/>
                <a:ea typeface="Open Sans"/>
                <a:cs typeface="Open Sans"/>
              </a:rPr>
              <a:t> </a:t>
            </a:r>
            <a:r>
              <a:rPr lang="de-DE" sz="1600" err="1">
                <a:solidFill>
                  <a:schemeClr val="bg2">
                    <a:lumMod val="49000"/>
                  </a:schemeClr>
                </a:solidFill>
                <a:latin typeface="Aptos Display"/>
                <a:ea typeface="Open Sans"/>
                <a:cs typeface="Open Sans"/>
              </a:rPr>
              <a:t>dolor</a:t>
            </a:r>
            <a:r>
              <a:rPr lang="de-DE" sz="1600">
                <a:solidFill>
                  <a:schemeClr val="bg2">
                    <a:lumMod val="49000"/>
                  </a:schemeClr>
                </a:solidFill>
                <a:latin typeface="Aptos Display"/>
                <a:ea typeface="Open Sans"/>
                <a:cs typeface="Open Sans"/>
              </a:rPr>
              <a:t>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a:t>
            </a:r>
            <a:r>
              <a:rPr lang="de-DE" sz="1600" err="1">
                <a:solidFill>
                  <a:schemeClr val="bg2">
                    <a:lumMod val="49000"/>
                  </a:schemeClr>
                </a:solidFill>
                <a:latin typeface="Aptos Display"/>
                <a:ea typeface="Open Sans"/>
                <a:cs typeface="Open Sans"/>
              </a:rPr>
              <a:t>id</a:t>
            </a:r>
            <a:r>
              <a:rPr lang="de-DE" sz="1600">
                <a:solidFill>
                  <a:schemeClr val="bg2">
                    <a:lumMod val="49000"/>
                  </a:schemeClr>
                </a:solidFill>
                <a:latin typeface="Aptos Display"/>
                <a:ea typeface="Open Sans"/>
                <a:cs typeface="Open Sans"/>
              </a:rPr>
              <a:t> </a:t>
            </a:r>
            <a:r>
              <a:rPr lang="de-DE" sz="1600" err="1">
                <a:solidFill>
                  <a:schemeClr val="bg2">
                    <a:lumMod val="49000"/>
                  </a:schemeClr>
                </a:solidFill>
                <a:latin typeface="Aptos Display"/>
                <a:ea typeface="Open Sans"/>
                <a:cs typeface="Open Sans"/>
              </a:rPr>
              <a:t>est</a:t>
            </a:r>
            <a:r>
              <a:rPr lang="de-DE" sz="1600">
                <a:solidFill>
                  <a:schemeClr val="bg2">
                    <a:lumMod val="49000"/>
                  </a:schemeClr>
                </a:solidFill>
                <a:latin typeface="Aptos Display"/>
                <a:ea typeface="Open Sans"/>
                <a:cs typeface="Open Sans"/>
              </a:rPr>
              <a:t> </a:t>
            </a:r>
            <a:r>
              <a:rPr lang="de-DE" sz="1600" err="1">
                <a:solidFill>
                  <a:schemeClr val="bg2">
                    <a:lumMod val="49000"/>
                  </a:schemeClr>
                </a:solidFill>
                <a:latin typeface="Aptos Display"/>
                <a:ea typeface="Open Sans"/>
                <a:cs typeface="Open Sans"/>
              </a:rPr>
              <a:t>laborum</a:t>
            </a:r>
            <a:r>
              <a:rPr lang="de-DE" sz="1600">
                <a:solidFill>
                  <a:schemeClr val="bg2">
                    <a:lumMod val="49000"/>
                  </a:schemeClr>
                </a:solidFill>
                <a:latin typeface="Aptos Display"/>
                <a:ea typeface="Open Sans"/>
                <a:cs typeface="Open Sans"/>
              </a:rPr>
              <a:t>."</a:t>
            </a:r>
            <a:endParaRPr lang="pt-BR"/>
          </a:p>
        </p:txBody>
      </p:sp>
      <p:pic>
        <p:nvPicPr>
          <p:cNvPr id="3" name="Imagem 2" descr="Ícone&#10;&#10;O conteúdo gerado por IA pode estar incorreto.">
            <a:extLst>
              <a:ext uri="{FF2B5EF4-FFF2-40B4-BE49-F238E27FC236}">
                <a16:creationId xmlns:a16="http://schemas.microsoft.com/office/drawing/2014/main" id="{69326333-2EA0-B7D4-843E-7B3F1F397FED}"/>
              </a:ext>
            </a:extLst>
          </p:cNvPr>
          <p:cNvPicPr>
            <a:picLocks noChangeAspect="1"/>
          </p:cNvPicPr>
          <p:nvPr/>
        </p:nvPicPr>
        <p:blipFill>
          <a:blip r:embed="rId2"/>
          <a:stretch>
            <a:fillRect/>
          </a:stretch>
        </p:blipFill>
        <p:spPr>
          <a:xfrm>
            <a:off x="11163300" y="383040"/>
            <a:ext cx="633952" cy="700481"/>
          </a:xfrm>
          <a:prstGeom prst="rect">
            <a:avLst/>
          </a:prstGeom>
        </p:spPr>
      </p:pic>
    </p:spTree>
    <p:extLst>
      <p:ext uri="{BB962C8B-B14F-4D97-AF65-F5344CB8AC3E}">
        <p14:creationId xmlns:p14="http://schemas.microsoft.com/office/powerpoint/2010/main" val="2283729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4B997"/>
        </a:solidFill>
        <a:effectLst/>
      </p:bgPr>
    </p:bg>
    <p:spTree>
      <p:nvGrpSpPr>
        <p:cNvPr id="1" name=""/>
        <p:cNvGrpSpPr/>
        <p:nvPr/>
      </p:nvGrpSpPr>
      <p:grpSpPr>
        <a:xfrm>
          <a:off x="0" y="0"/>
          <a:ext cx="0" cy="0"/>
          <a:chOff x="0" y="0"/>
          <a:chExt cx="0" cy="0"/>
        </a:xfrm>
      </p:grpSpPr>
      <p:pic>
        <p:nvPicPr>
          <p:cNvPr id="9" name="Imagem 8" descr="Ícone&#10;&#10;O conteúdo gerado por IA pode estar incorreto.">
            <a:extLst>
              <a:ext uri="{FF2B5EF4-FFF2-40B4-BE49-F238E27FC236}">
                <a16:creationId xmlns:a16="http://schemas.microsoft.com/office/drawing/2014/main" id="{193D9BBA-09FB-3E5C-7981-B9FDBEA7972D}"/>
              </a:ext>
            </a:extLst>
          </p:cNvPr>
          <p:cNvPicPr>
            <a:picLocks noChangeAspect="1"/>
          </p:cNvPicPr>
          <p:nvPr/>
        </p:nvPicPr>
        <p:blipFill>
          <a:blip r:embed="rId2">
            <a:alphaModFix amt="4000"/>
          </a:blip>
          <a:stretch>
            <a:fillRect/>
          </a:stretch>
        </p:blipFill>
        <p:spPr>
          <a:xfrm>
            <a:off x="6432550" y="925319"/>
            <a:ext cx="4926552" cy="5419822"/>
          </a:xfrm>
          <a:prstGeom prst="rect">
            <a:avLst/>
          </a:prstGeom>
        </p:spPr>
      </p:pic>
      <p:grpSp>
        <p:nvGrpSpPr>
          <p:cNvPr id="13" name="Agrupar 12">
            <a:extLst>
              <a:ext uri="{FF2B5EF4-FFF2-40B4-BE49-F238E27FC236}">
                <a16:creationId xmlns:a16="http://schemas.microsoft.com/office/drawing/2014/main" id="{FAC97F6D-57C6-CAE4-D4E5-96B25027AC6C}"/>
              </a:ext>
            </a:extLst>
          </p:cNvPr>
          <p:cNvGrpSpPr/>
          <p:nvPr/>
        </p:nvGrpSpPr>
        <p:grpSpPr>
          <a:xfrm>
            <a:off x="7026188" y="1962427"/>
            <a:ext cx="4482983" cy="2106919"/>
            <a:chOff x="847638" y="1911627"/>
            <a:chExt cx="4482983" cy="2106919"/>
          </a:xfrm>
        </p:grpSpPr>
        <p:sp>
          <p:nvSpPr>
            <p:cNvPr id="5" name="Título 1">
              <a:extLst>
                <a:ext uri="{FF2B5EF4-FFF2-40B4-BE49-F238E27FC236}">
                  <a16:creationId xmlns:a16="http://schemas.microsoft.com/office/drawing/2014/main" id="{C422995B-B915-0D77-BDB7-A065EF934D1C}"/>
                </a:ext>
              </a:extLst>
            </p:cNvPr>
            <p:cNvSpPr txBox="1">
              <a:spLocks/>
            </p:cNvSpPr>
            <p:nvPr/>
          </p:nvSpPr>
          <p:spPr>
            <a:xfrm>
              <a:off x="847638" y="1911627"/>
              <a:ext cx="4482983" cy="154811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b="1" err="1">
                  <a:solidFill>
                    <a:srgbClr val="FFFFFF"/>
                  </a:solidFill>
                  <a:ea typeface="+mj-lt"/>
                  <a:cs typeface="+mj-lt"/>
                </a:rPr>
                <a:t>Desejamos</a:t>
              </a:r>
              <a:r>
                <a:rPr lang="de-DE" b="1">
                  <a:solidFill>
                    <a:srgbClr val="FFFFFF"/>
                  </a:solidFill>
                  <a:ea typeface="+mj-lt"/>
                  <a:cs typeface="+mj-lt"/>
                </a:rPr>
                <a:t> um</a:t>
              </a:r>
              <a:br>
                <a:rPr lang="en-US"/>
              </a:br>
              <a:r>
                <a:rPr lang="de-DE" b="1" err="1">
                  <a:solidFill>
                    <a:srgbClr val="FFFFFF"/>
                  </a:solidFill>
                  <a:ea typeface="+mj-lt"/>
                  <a:cs typeface="+mj-lt"/>
                </a:rPr>
                <a:t>bom</a:t>
              </a:r>
              <a:r>
                <a:rPr lang="de-DE" b="1">
                  <a:solidFill>
                    <a:srgbClr val="FFFFFF"/>
                  </a:solidFill>
                  <a:ea typeface="+mj-lt"/>
                  <a:cs typeface="+mj-lt"/>
                </a:rPr>
                <a:t> </a:t>
              </a:r>
              <a:r>
                <a:rPr lang="de-DE" b="1" err="1">
                  <a:solidFill>
                    <a:srgbClr val="FFFFFF"/>
                  </a:solidFill>
                  <a:ea typeface="+mj-lt"/>
                  <a:cs typeface="+mj-lt"/>
                </a:rPr>
                <a:t>evento</a:t>
              </a:r>
              <a:r>
                <a:rPr lang="de-DE" b="1">
                  <a:solidFill>
                    <a:srgbClr val="FFFFFF"/>
                  </a:solidFill>
                  <a:ea typeface="+mj-lt"/>
                  <a:cs typeface="+mj-lt"/>
                </a:rPr>
                <a:t>!</a:t>
              </a:r>
              <a:endParaRPr lang="de-DE" b="1">
                <a:solidFill>
                  <a:srgbClr val="FFFFFF"/>
                </a:solidFill>
              </a:endParaRPr>
            </a:p>
          </p:txBody>
        </p:sp>
        <p:sp>
          <p:nvSpPr>
            <p:cNvPr id="7" name="Título 1">
              <a:extLst>
                <a:ext uri="{FF2B5EF4-FFF2-40B4-BE49-F238E27FC236}">
                  <a16:creationId xmlns:a16="http://schemas.microsoft.com/office/drawing/2014/main" id="{60183979-9498-6C11-EC88-A41715394B73}"/>
                </a:ext>
              </a:extLst>
            </p:cNvPr>
            <p:cNvSpPr txBox="1">
              <a:spLocks/>
            </p:cNvSpPr>
            <p:nvPr/>
          </p:nvSpPr>
          <p:spPr>
            <a:xfrm>
              <a:off x="952500" y="3434346"/>
              <a:ext cx="4292600" cy="584200"/>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1600" err="1">
                  <a:solidFill>
                    <a:schemeClr val="bg1"/>
                  </a:solidFill>
                </a:rPr>
                <a:t>E-mail</a:t>
              </a:r>
              <a:r>
                <a:rPr lang="de-DE" sz="1600">
                  <a:solidFill>
                    <a:schemeClr val="bg1"/>
                  </a:solidFill>
                </a:rPr>
                <a:t>: </a:t>
              </a:r>
              <a:r>
                <a:rPr lang="de-DE" sz="1600" err="1">
                  <a:solidFill>
                    <a:schemeClr val="bg1"/>
                  </a:solidFill>
                </a:rPr>
                <a:t>loremipsum@loremispum</a:t>
              </a:r>
            </a:p>
            <a:p>
              <a:pPr algn="l"/>
              <a:r>
                <a:rPr lang="de-DE" sz="1600">
                  <a:solidFill>
                    <a:schemeClr val="bg1"/>
                  </a:solidFill>
                </a:rPr>
                <a:t>Site: www.congreso.loremipsum.com.br</a:t>
              </a:r>
            </a:p>
          </p:txBody>
        </p:sp>
      </p:grpSp>
      <p:pic>
        <p:nvPicPr>
          <p:cNvPr id="11" name="Imagem 10">
            <a:extLst>
              <a:ext uri="{FF2B5EF4-FFF2-40B4-BE49-F238E27FC236}">
                <a16:creationId xmlns:a16="http://schemas.microsoft.com/office/drawing/2014/main" id="{509F3002-1DE7-6CB6-D161-58C458F912F4}"/>
              </a:ext>
            </a:extLst>
          </p:cNvPr>
          <p:cNvPicPr>
            <a:picLocks noChangeAspect="1"/>
          </p:cNvPicPr>
          <p:nvPr/>
        </p:nvPicPr>
        <p:blipFill>
          <a:blip r:embed="rId3"/>
          <a:stretch>
            <a:fillRect/>
          </a:stretch>
        </p:blipFill>
        <p:spPr>
          <a:xfrm rot="5220000">
            <a:off x="-28348" y="4693430"/>
            <a:ext cx="3034788" cy="3497232"/>
          </a:xfrm>
          <a:prstGeom prst="rect">
            <a:avLst/>
          </a:prstGeom>
        </p:spPr>
      </p:pic>
      <p:pic>
        <p:nvPicPr>
          <p:cNvPr id="12" name="Imagem 11">
            <a:extLst>
              <a:ext uri="{FF2B5EF4-FFF2-40B4-BE49-F238E27FC236}">
                <a16:creationId xmlns:a16="http://schemas.microsoft.com/office/drawing/2014/main" id="{EA2DE7DD-DCF5-A775-548B-B45932AE834C}"/>
              </a:ext>
            </a:extLst>
          </p:cNvPr>
          <p:cNvPicPr>
            <a:picLocks noChangeAspect="1"/>
          </p:cNvPicPr>
          <p:nvPr/>
        </p:nvPicPr>
        <p:blipFill>
          <a:blip r:embed="rId4"/>
          <a:stretch>
            <a:fillRect/>
          </a:stretch>
        </p:blipFill>
        <p:spPr>
          <a:xfrm>
            <a:off x="685800" y="2405702"/>
            <a:ext cx="4660900" cy="1538595"/>
          </a:xfrm>
          <a:prstGeom prst="rect">
            <a:avLst/>
          </a:prstGeom>
        </p:spPr>
      </p:pic>
    </p:spTree>
    <p:extLst>
      <p:ext uri="{BB962C8B-B14F-4D97-AF65-F5344CB8AC3E}">
        <p14:creationId xmlns:p14="http://schemas.microsoft.com/office/powerpoint/2010/main" val="2879038373"/>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Escritório">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8</Slides>
  <Notes>0</Notes>
  <HiddenSlides>0</HiddenSlides>
  <ScaleCrop>false</ScaleCrop>
  <HeadingPairs>
    <vt:vector size="4" baseType="variant">
      <vt:variant>
        <vt:lpstr>Tema</vt:lpstr>
      </vt:variant>
      <vt:variant>
        <vt:i4>1</vt:i4>
      </vt:variant>
      <vt:variant>
        <vt:lpstr>Títulos de slides</vt:lpstr>
      </vt:variant>
      <vt:variant>
        <vt:i4>8</vt:i4>
      </vt:variant>
    </vt:vector>
  </HeadingPairs>
  <TitlesOfParts>
    <vt:vector size="9" baseType="lpstr">
      <vt:lpstr>Tema do Office</vt:lpstr>
      <vt:lpstr>Nome do palestrante</vt:lpstr>
      <vt:lpstr>Apresentação do PowerPoint</vt:lpstr>
      <vt:lpstr>Apresentação do PowerPoint</vt:lpstr>
      <vt:lpstr>Título aqui</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49</cp:revision>
  <dcterms:created xsi:type="dcterms:W3CDTF">2025-06-10T13:27:33Z</dcterms:created>
  <dcterms:modified xsi:type="dcterms:W3CDTF">2025-08-21T19:46:27Z</dcterms:modified>
</cp:coreProperties>
</file>